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8"/>
  </p:notesMasterIdLst>
  <p:sldIdLst>
    <p:sldId id="256" r:id="rId2"/>
    <p:sldId id="260" r:id="rId3"/>
    <p:sldId id="301" r:id="rId4"/>
    <p:sldId id="261" r:id="rId5"/>
    <p:sldId id="303" r:id="rId6"/>
    <p:sldId id="302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2D435A-08E1-8520-C270-4FA64F19D360}" v="291" dt="2025-02-14T07:11:40.067"/>
  </p1510:revLst>
</p1510:revInfo>
</file>

<file path=ppt/tableStyles.xml><?xml version="1.0" encoding="utf-8"?>
<a:tblStyleLst xmlns:a="http://schemas.openxmlformats.org/drawingml/2006/main" def="{DE5B6101-C540-47EF-A09E-C35B3146DF9C}">
  <a:tblStyle styleId="{DE5B6101-C540-47EF-A09E-C35B3146DF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9C1B1C43-93D0-4CDC-B2E3-9E29C747B6C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852" y="-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2b756aac529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2b756aac529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>
          <a:extLst>
            <a:ext uri="{FF2B5EF4-FFF2-40B4-BE49-F238E27FC236}">
              <a16:creationId xmlns:a16="http://schemas.microsoft.com/office/drawing/2014/main" id="{89CF77DE-9518-70AB-8E68-84962B778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2b756aac529_0_592:notes">
            <a:extLst>
              <a:ext uri="{FF2B5EF4-FFF2-40B4-BE49-F238E27FC236}">
                <a16:creationId xmlns:a16="http://schemas.microsoft.com/office/drawing/2014/main" id="{B6073687-EC36-0F2B-BF4B-E41E25F6B2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2b756aac529_0_592:notes">
            <a:extLst>
              <a:ext uri="{FF2B5EF4-FFF2-40B4-BE49-F238E27FC236}">
                <a16:creationId xmlns:a16="http://schemas.microsoft.com/office/drawing/2014/main" id="{13804A4C-0EA8-8799-1CB9-51EDA564E2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341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2b756aac529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2b756aac529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5538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>
          <a:extLst>
            <a:ext uri="{FF2B5EF4-FFF2-40B4-BE49-F238E27FC236}">
              <a16:creationId xmlns:a16="http://schemas.microsoft.com/office/drawing/2014/main" id="{8CD45753-ADE0-6978-0108-C4F2FF671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2b756aac529_0_592:notes">
            <a:extLst>
              <a:ext uri="{FF2B5EF4-FFF2-40B4-BE49-F238E27FC236}">
                <a16:creationId xmlns:a16="http://schemas.microsoft.com/office/drawing/2014/main" id="{7CEA782C-45AD-9995-3DD0-74FFDDFE80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2b756aac529_0_592:notes">
            <a:extLst>
              <a:ext uri="{FF2B5EF4-FFF2-40B4-BE49-F238E27FC236}">
                <a16:creationId xmlns:a16="http://schemas.microsoft.com/office/drawing/2014/main" id="{61DAF591-B5F0-C194-195E-CE0E01D229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4432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>
          <a:extLst>
            <a:ext uri="{FF2B5EF4-FFF2-40B4-BE49-F238E27FC236}">
              <a16:creationId xmlns:a16="http://schemas.microsoft.com/office/drawing/2014/main" id="{8ACC4886-5624-73D7-4441-2DCB94E03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2b756aac529_0_592:notes">
            <a:extLst>
              <a:ext uri="{FF2B5EF4-FFF2-40B4-BE49-F238E27FC236}">
                <a16:creationId xmlns:a16="http://schemas.microsoft.com/office/drawing/2014/main" id="{4F824EFD-89D1-F2D5-E1E3-029C89EC9C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2b756aac529_0_592:notes">
            <a:extLst>
              <a:ext uri="{FF2B5EF4-FFF2-40B4-BE49-F238E27FC236}">
                <a16:creationId xmlns:a16="http://schemas.microsoft.com/office/drawing/2014/main" id="{66F227BA-990B-F577-6065-8A71D2213A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166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t="1845" r="184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 amt="60000"/>
          </a:blip>
          <a:srcRect b="1681"/>
          <a:stretch/>
        </p:blipFill>
        <p:spPr>
          <a:xfrm>
            <a:off x="0" y="0"/>
            <a:ext cx="274095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>
            <a:off x="0" y="3783713"/>
            <a:ext cx="2007199" cy="1963562"/>
            <a:chOff x="0" y="3783713"/>
            <a:chExt cx="2007199" cy="1963562"/>
          </a:xfrm>
        </p:grpSpPr>
        <p:pic>
          <p:nvPicPr>
            <p:cNvPr id="12" name="Google Shape;12;p2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>
              <a:off x="0" y="3783713"/>
              <a:ext cx="2007199" cy="196356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" name="Google Shape;13;p2"/>
            <p:cNvGrpSpPr/>
            <p:nvPr/>
          </p:nvGrpSpPr>
          <p:grpSpPr>
            <a:xfrm>
              <a:off x="562824" y="4695290"/>
              <a:ext cx="356556" cy="357432"/>
              <a:chOff x="5157788" y="3706813"/>
              <a:chExt cx="1936749" cy="1941513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5580063" y="4848226"/>
                <a:ext cx="373062" cy="373062"/>
              </a:xfrm>
              <a:custGeom>
                <a:avLst/>
                <a:gdLst/>
                <a:ahLst/>
                <a:cxnLst/>
                <a:rect l="l" t="t" r="r" b="b"/>
                <a:pathLst>
                  <a:path w="99" h="99" extrusionOk="0">
                    <a:moveTo>
                      <a:pt x="0" y="2"/>
                    </a:moveTo>
                    <a:cubicBezTo>
                      <a:pt x="7" y="24"/>
                      <a:pt x="19" y="45"/>
                      <a:pt x="37" y="62"/>
                    </a:cubicBezTo>
                    <a:cubicBezTo>
                      <a:pt x="54" y="80"/>
                      <a:pt x="75" y="92"/>
                      <a:pt x="97" y="99"/>
                    </a:cubicBezTo>
                    <a:cubicBezTo>
                      <a:pt x="99" y="53"/>
                      <a:pt x="46" y="0"/>
                      <a:pt x="0" y="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6296025" y="4852988"/>
                <a:ext cx="369888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98" h="98" extrusionOk="0">
                    <a:moveTo>
                      <a:pt x="31" y="32"/>
                    </a:moveTo>
                    <a:cubicBezTo>
                      <a:pt x="11" y="52"/>
                      <a:pt x="0" y="77"/>
                      <a:pt x="0" y="98"/>
                    </a:cubicBezTo>
                    <a:cubicBezTo>
                      <a:pt x="22" y="91"/>
                      <a:pt x="43" y="79"/>
                      <a:pt x="61" y="61"/>
                    </a:cubicBezTo>
                    <a:cubicBezTo>
                      <a:pt x="78" y="44"/>
                      <a:pt x="91" y="23"/>
                      <a:pt x="98" y="1"/>
                    </a:cubicBezTo>
                    <a:cubicBezTo>
                      <a:pt x="76" y="0"/>
                      <a:pt x="51" y="11"/>
                      <a:pt x="31" y="3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5580063" y="4135438"/>
                <a:ext cx="365125" cy="369888"/>
              </a:xfrm>
              <a:custGeom>
                <a:avLst/>
                <a:gdLst/>
                <a:ahLst/>
                <a:cxnLst/>
                <a:rect l="l" t="t" r="r" b="b"/>
                <a:pathLst>
                  <a:path w="97" h="98" extrusionOk="0">
                    <a:moveTo>
                      <a:pt x="66" y="67"/>
                    </a:moveTo>
                    <a:cubicBezTo>
                      <a:pt x="86" y="47"/>
                      <a:pt x="97" y="22"/>
                      <a:pt x="97" y="0"/>
                    </a:cubicBezTo>
                    <a:cubicBezTo>
                      <a:pt x="52" y="14"/>
                      <a:pt x="13" y="53"/>
                      <a:pt x="0" y="98"/>
                    </a:cubicBezTo>
                    <a:cubicBezTo>
                      <a:pt x="21" y="98"/>
                      <a:pt x="46" y="87"/>
                      <a:pt x="66" y="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288088" y="4135438"/>
                <a:ext cx="377825" cy="37782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0" extrusionOk="0">
                    <a:moveTo>
                      <a:pt x="100" y="98"/>
                    </a:moveTo>
                    <a:cubicBezTo>
                      <a:pt x="86" y="53"/>
                      <a:pt x="47" y="14"/>
                      <a:pt x="2" y="0"/>
                    </a:cubicBezTo>
                    <a:cubicBezTo>
                      <a:pt x="0" y="46"/>
                      <a:pt x="54" y="100"/>
                      <a:pt x="100" y="98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021388" y="4587875"/>
                <a:ext cx="198438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53" h="51" extrusionOk="0">
                    <a:moveTo>
                      <a:pt x="27" y="0"/>
                    </a:moveTo>
                    <a:cubicBezTo>
                      <a:pt x="21" y="0"/>
                      <a:pt x="14" y="3"/>
                      <a:pt x="10" y="7"/>
                    </a:cubicBezTo>
                    <a:cubicBezTo>
                      <a:pt x="0" y="17"/>
                      <a:pt x="0" y="32"/>
                      <a:pt x="10" y="41"/>
                    </a:cubicBezTo>
                    <a:cubicBezTo>
                      <a:pt x="19" y="51"/>
                      <a:pt x="34" y="51"/>
                      <a:pt x="44" y="41"/>
                    </a:cubicBezTo>
                    <a:cubicBezTo>
                      <a:pt x="53" y="32"/>
                      <a:pt x="53" y="17"/>
                      <a:pt x="44" y="7"/>
                    </a:cubicBezTo>
                    <a:cubicBezTo>
                      <a:pt x="39" y="3"/>
                      <a:pt x="33" y="0"/>
                      <a:pt x="27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5549900" y="4110038"/>
                <a:ext cx="1141412" cy="1141412"/>
              </a:xfrm>
              <a:custGeom>
                <a:avLst/>
                <a:gdLst/>
                <a:ahLst/>
                <a:cxnLst/>
                <a:rect l="l" t="t" r="r" b="b"/>
                <a:pathLst>
                  <a:path w="303" h="303" extrusionOk="0">
                    <a:moveTo>
                      <a:pt x="295" y="135"/>
                    </a:moveTo>
                    <a:cubicBezTo>
                      <a:pt x="265" y="135"/>
                      <a:pt x="233" y="120"/>
                      <a:pt x="208" y="95"/>
                    </a:cubicBezTo>
                    <a:cubicBezTo>
                      <a:pt x="192" y="79"/>
                      <a:pt x="180" y="61"/>
                      <a:pt x="174" y="41"/>
                    </a:cubicBezTo>
                    <a:cubicBezTo>
                      <a:pt x="169" y="27"/>
                      <a:pt x="168" y="14"/>
                      <a:pt x="169" y="1"/>
                    </a:cubicBezTo>
                    <a:cubicBezTo>
                      <a:pt x="158" y="0"/>
                      <a:pt x="146" y="0"/>
                      <a:pt x="135" y="1"/>
                    </a:cubicBezTo>
                    <a:cubicBezTo>
                      <a:pt x="140" y="52"/>
                      <a:pt x="93" y="114"/>
                      <a:pt x="41" y="129"/>
                    </a:cubicBezTo>
                    <a:cubicBezTo>
                      <a:pt x="28" y="134"/>
                      <a:pt x="15" y="135"/>
                      <a:pt x="1" y="134"/>
                    </a:cubicBezTo>
                    <a:cubicBezTo>
                      <a:pt x="0" y="146"/>
                      <a:pt x="0" y="157"/>
                      <a:pt x="1" y="168"/>
                    </a:cubicBezTo>
                    <a:cubicBezTo>
                      <a:pt x="68" y="161"/>
                      <a:pt x="142" y="235"/>
                      <a:pt x="135" y="302"/>
                    </a:cubicBezTo>
                    <a:cubicBezTo>
                      <a:pt x="146" y="303"/>
                      <a:pt x="157" y="303"/>
                      <a:pt x="169" y="302"/>
                    </a:cubicBezTo>
                    <a:cubicBezTo>
                      <a:pt x="166" y="270"/>
                      <a:pt x="180" y="235"/>
                      <a:pt x="208" y="207"/>
                    </a:cubicBezTo>
                    <a:cubicBezTo>
                      <a:pt x="224" y="191"/>
                      <a:pt x="242" y="180"/>
                      <a:pt x="262" y="173"/>
                    </a:cubicBezTo>
                    <a:cubicBezTo>
                      <a:pt x="275" y="169"/>
                      <a:pt x="289" y="167"/>
                      <a:pt x="302" y="168"/>
                    </a:cubicBezTo>
                    <a:cubicBezTo>
                      <a:pt x="303" y="157"/>
                      <a:pt x="303" y="146"/>
                      <a:pt x="302" y="134"/>
                    </a:cubicBezTo>
                    <a:cubicBezTo>
                      <a:pt x="300" y="134"/>
                      <a:pt x="297" y="135"/>
                      <a:pt x="295" y="135"/>
                    </a:cubicBezTo>
                    <a:close/>
                    <a:moveTo>
                      <a:pt x="190" y="190"/>
                    </a:moveTo>
                    <a:cubicBezTo>
                      <a:pt x="190" y="190"/>
                      <a:pt x="190" y="190"/>
                      <a:pt x="190" y="190"/>
                    </a:cubicBezTo>
                    <a:cubicBezTo>
                      <a:pt x="169" y="211"/>
                      <a:pt x="135" y="211"/>
                      <a:pt x="114" y="190"/>
                    </a:cubicBezTo>
                    <a:cubicBezTo>
                      <a:pt x="92" y="169"/>
                      <a:pt x="92" y="134"/>
                      <a:pt x="114" y="113"/>
                    </a:cubicBezTo>
                    <a:cubicBezTo>
                      <a:pt x="135" y="92"/>
                      <a:pt x="169" y="92"/>
                      <a:pt x="190" y="113"/>
                    </a:cubicBezTo>
                    <a:cubicBezTo>
                      <a:pt x="211" y="134"/>
                      <a:pt x="211" y="169"/>
                      <a:pt x="190" y="19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157788" y="3706813"/>
                <a:ext cx="1936749" cy="1941513"/>
              </a:xfrm>
              <a:custGeom>
                <a:avLst/>
                <a:gdLst/>
                <a:ahLst/>
                <a:cxnLst/>
                <a:rect l="l" t="t" r="r" b="b"/>
                <a:pathLst>
                  <a:path w="514" h="515" extrusionOk="0">
                    <a:moveTo>
                      <a:pt x="507" y="209"/>
                    </a:moveTo>
                    <a:cubicBezTo>
                      <a:pt x="506" y="200"/>
                      <a:pt x="499" y="193"/>
                      <a:pt x="490" y="192"/>
                    </a:cubicBezTo>
                    <a:cubicBezTo>
                      <a:pt x="469" y="188"/>
                      <a:pt x="469" y="188"/>
                      <a:pt x="469" y="188"/>
                    </a:cubicBezTo>
                    <a:cubicBezTo>
                      <a:pt x="467" y="188"/>
                      <a:pt x="465" y="186"/>
                      <a:pt x="464" y="184"/>
                    </a:cubicBezTo>
                    <a:cubicBezTo>
                      <a:pt x="461" y="177"/>
                      <a:pt x="458" y="170"/>
                      <a:pt x="455" y="163"/>
                    </a:cubicBezTo>
                    <a:cubicBezTo>
                      <a:pt x="454" y="161"/>
                      <a:pt x="454" y="158"/>
                      <a:pt x="456" y="157"/>
                    </a:cubicBezTo>
                    <a:cubicBezTo>
                      <a:pt x="468" y="139"/>
                      <a:pt x="468" y="139"/>
                      <a:pt x="468" y="139"/>
                    </a:cubicBezTo>
                    <a:cubicBezTo>
                      <a:pt x="473" y="132"/>
                      <a:pt x="473" y="122"/>
                      <a:pt x="468" y="115"/>
                    </a:cubicBezTo>
                    <a:cubicBezTo>
                      <a:pt x="459" y="101"/>
                      <a:pt x="448" y="89"/>
                      <a:pt x="437" y="77"/>
                    </a:cubicBezTo>
                    <a:cubicBezTo>
                      <a:pt x="424" y="64"/>
                      <a:pt x="409" y="53"/>
                      <a:pt x="394" y="43"/>
                    </a:cubicBezTo>
                    <a:cubicBezTo>
                      <a:pt x="389" y="39"/>
                      <a:pt x="382" y="39"/>
                      <a:pt x="377" y="43"/>
                    </a:cubicBezTo>
                    <a:cubicBezTo>
                      <a:pt x="357" y="58"/>
                      <a:pt x="357" y="58"/>
                      <a:pt x="357" y="58"/>
                    </a:cubicBezTo>
                    <a:cubicBezTo>
                      <a:pt x="355" y="59"/>
                      <a:pt x="352" y="60"/>
                      <a:pt x="350" y="59"/>
                    </a:cubicBezTo>
                    <a:cubicBezTo>
                      <a:pt x="343" y="55"/>
                      <a:pt x="336" y="53"/>
                      <a:pt x="329" y="50"/>
                    </a:cubicBezTo>
                    <a:cubicBezTo>
                      <a:pt x="327" y="49"/>
                      <a:pt x="326" y="47"/>
                      <a:pt x="325" y="45"/>
                    </a:cubicBezTo>
                    <a:cubicBezTo>
                      <a:pt x="321" y="20"/>
                      <a:pt x="321" y="20"/>
                      <a:pt x="321" y="20"/>
                    </a:cubicBezTo>
                    <a:cubicBezTo>
                      <a:pt x="320" y="14"/>
                      <a:pt x="315" y="9"/>
                      <a:pt x="309" y="8"/>
                    </a:cubicBezTo>
                    <a:cubicBezTo>
                      <a:pt x="274" y="0"/>
                      <a:pt x="237" y="1"/>
                      <a:pt x="201" y="8"/>
                    </a:cubicBezTo>
                    <a:cubicBezTo>
                      <a:pt x="195" y="9"/>
                      <a:pt x="191" y="14"/>
                      <a:pt x="190" y="20"/>
                    </a:cubicBezTo>
                    <a:cubicBezTo>
                      <a:pt x="186" y="45"/>
                      <a:pt x="186" y="45"/>
                      <a:pt x="186" y="45"/>
                    </a:cubicBezTo>
                    <a:cubicBezTo>
                      <a:pt x="185" y="48"/>
                      <a:pt x="184" y="49"/>
                      <a:pt x="181" y="50"/>
                    </a:cubicBezTo>
                    <a:cubicBezTo>
                      <a:pt x="174" y="53"/>
                      <a:pt x="167" y="56"/>
                      <a:pt x="160" y="59"/>
                    </a:cubicBezTo>
                    <a:cubicBezTo>
                      <a:pt x="158" y="60"/>
                      <a:pt x="156" y="60"/>
                      <a:pt x="154" y="58"/>
                    </a:cubicBezTo>
                    <a:cubicBezTo>
                      <a:pt x="133" y="44"/>
                      <a:pt x="133" y="44"/>
                      <a:pt x="133" y="44"/>
                    </a:cubicBezTo>
                    <a:cubicBezTo>
                      <a:pt x="128" y="40"/>
                      <a:pt x="121" y="40"/>
                      <a:pt x="116" y="43"/>
                    </a:cubicBezTo>
                    <a:cubicBezTo>
                      <a:pt x="101" y="53"/>
                      <a:pt x="87" y="65"/>
                      <a:pt x="75" y="77"/>
                    </a:cubicBezTo>
                    <a:cubicBezTo>
                      <a:pt x="63" y="89"/>
                      <a:pt x="52" y="102"/>
                      <a:pt x="43" y="116"/>
                    </a:cubicBezTo>
                    <a:cubicBezTo>
                      <a:pt x="38" y="123"/>
                      <a:pt x="38" y="133"/>
                      <a:pt x="43" y="140"/>
                    </a:cubicBezTo>
                    <a:cubicBezTo>
                      <a:pt x="55" y="157"/>
                      <a:pt x="55" y="157"/>
                      <a:pt x="55" y="157"/>
                    </a:cubicBezTo>
                    <a:cubicBezTo>
                      <a:pt x="57" y="159"/>
                      <a:pt x="57" y="162"/>
                      <a:pt x="56" y="164"/>
                    </a:cubicBezTo>
                    <a:cubicBezTo>
                      <a:pt x="53" y="171"/>
                      <a:pt x="50" y="178"/>
                      <a:pt x="47" y="185"/>
                    </a:cubicBezTo>
                    <a:cubicBezTo>
                      <a:pt x="47" y="187"/>
                      <a:pt x="45" y="188"/>
                      <a:pt x="42" y="189"/>
                    </a:cubicBezTo>
                    <a:cubicBezTo>
                      <a:pt x="17" y="193"/>
                      <a:pt x="17" y="193"/>
                      <a:pt x="17" y="193"/>
                    </a:cubicBezTo>
                    <a:cubicBezTo>
                      <a:pt x="11" y="194"/>
                      <a:pt x="6" y="199"/>
                      <a:pt x="5" y="205"/>
                    </a:cubicBezTo>
                    <a:cubicBezTo>
                      <a:pt x="1" y="222"/>
                      <a:pt x="0" y="240"/>
                      <a:pt x="0" y="258"/>
                    </a:cubicBezTo>
                    <a:cubicBezTo>
                      <a:pt x="0" y="275"/>
                      <a:pt x="1" y="292"/>
                      <a:pt x="4" y="308"/>
                    </a:cubicBezTo>
                    <a:cubicBezTo>
                      <a:pt x="6" y="317"/>
                      <a:pt x="13" y="324"/>
                      <a:pt x="22" y="325"/>
                    </a:cubicBezTo>
                    <a:cubicBezTo>
                      <a:pt x="43" y="329"/>
                      <a:pt x="43" y="329"/>
                      <a:pt x="43" y="329"/>
                    </a:cubicBezTo>
                    <a:cubicBezTo>
                      <a:pt x="45" y="329"/>
                      <a:pt x="47" y="331"/>
                      <a:pt x="47" y="333"/>
                    </a:cubicBezTo>
                    <a:cubicBezTo>
                      <a:pt x="50" y="340"/>
                      <a:pt x="53" y="347"/>
                      <a:pt x="56" y="353"/>
                    </a:cubicBezTo>
                    <a:cubicBezTo>
                      <a:pt x="57" y="356"/>
                      <a:pt x="57" y="358"/>
                      <a:pt x="56" y="360"/>
                    </a:cubicBezTo>
                    <a:cubicBezTo>
                      <a:pt x="43" y="377"/>
                      <a:pt x="43" y="377"/>
                      <a:pt x="43" y="377"/>
                    </a:cubicBezTo>
                    <a:cubicBezTo>
                      <a:pt x="38" y="384"/>
                      <a:pt x="38" y="394"/>
                      <a:pt x="43" y="402"/>
                    </a:cubicBezTo>
                    <a:cubicBezTo>
                      <a:pt x="62" y="430"/>
                      <a:pt x="88" y="455"/>
                      <a:pt x="117" y="474"/>
                    </a:cubicBezTo>
                    <a:cubicBezTo>
                      <a:pt x="122" y="477"/>
                      <a:pt x="129" y="477"/>
                      <a:pt x="134" y="474"/>
                    </a:cubicBezTo>
                    <a:cubicBezTo>
                      <a:pt x="154" y="459"/>
                      <a:pt x="154" y="459"/>
                      <a:pt x="154" y="459"/>
                    </a:cubicBezTo>
                    <a:cubicBezTo>
                      <a:pt x="156" y="457"/>
                      <a:pt x="159" y="457"/>
                      <a:pt x="161" y="458"/>
                    </a:cubicBezTo>
                    <a:cubicBezTo>
                      <a:pt x="168" y="461"/>
                      <a:pt x="175" y="464"/>
                      <a:pt x="182" y="467"/>
                    </a:cubicBezTo>
                    <a:cubicBezTo>
                      <a:pt x="184" y="468"/>
                      <a:pt x="186" y="469"/>
                      <a:pt x="186" y="472"/>
                    </a:cubicBezTo>
                    <a:cubicBezTo>
                      <a:pt x="190" y="493"/>
                      <a:pt x="190" y="493"/>
                      <a:pt x="190" y="493"/>
                    </a:cubicBezTo>
                    <a:cubicBezTo>
                      <a:pt x="191" y="501"/>
                      <a:pt x="198" y="508"/>
                      <a:pt x="207" y="510"/>
                    </a:cubicBezTo>
                    <a:cubicBezTo>
                      <a:pt x="223" y="513"/>
                      <a:pt x="239" y="515"/>
                      <a:pt x="256" y="515"/>
                    </a:cubicBezTo>
                    <a:cubicBezTo>
                      <a:pt x="272" y="515"/>
                      <a:pt x="289" y="513"/>
                      <a:pt x="305" y="510"/>
                    </a:cubicBezTo>
                    <a:cubicBezTo>
                      <a:pt x="314" y="508"/>
                      <a:pt x="321" y="501"/>
                      <a:pt x="322" y="492"/>
                    </a:cubicBezTo>
                    <a:cubicBezTo>
                      <a:pt x="326" y="472"/>
                      <a:pt x="326" y="472"/>
                      <a:pt x="326" y="472"/>
                    </a:cubicBezTo>
                    <a:cubicBezTo>
                      <a:pt x="326" y="469"/>
                      <a:pt x="328" y="467"/>
                      <a:pt x="330" y="467"/>
                    </a:cubicBezTo>
                    <a:cubicBezTo>
                      <a:pt x="337" y="464"/>
                      <a:pt x="344" y="461"/>
                      <a:pt x="351" y="458"/>
                    </a:cubicBezTo>
                    <a:cubicBezTo>
                      <a:pt x="353" y="457"/>
                      <a:pt x="355" y="457"/>
                      <a:pt x="357" y="458"/>
                    </a:cubicBezTo>
                    <a:cubicBezTo>
                      <a:pt x="378" y="473"/>
                      <a:pt x="378" y="473"/>
                      <a:pt x="378" y="473"/>
                    </a:cubicBezTo>
                    <a:cubicBezTo>
                      <a:pt x="383" y="477"/>
                      <a:pt x="390" y="477"/>
                      <a:pt x="395" y="474"/>
                    </a:cubicBezTo>
                    <a:cubicBezTo>
                      <a:pt x="410" y="464"/>
                      <a:pt x="424" y="452"/>
                      <a:pt x="437" y="440"/>
                    </a:cubicBezTo>
                    <a:cubicBezTo>
                      <a:pt x="449" y="428"/>
                      <a:pt x="459" y="415"/>
                      <a:pt x="469" y="401"/>
                    </a:cubicBezTo>
                    <a:cubicBezTo>
                      <a:pt x="474" y="394"/>
                      <a:pt x="474" y="384"/>
                      <a:pt x="468" y="377"/>
                    </a:cubicBezTo>
                    <a:cubicBezTo>
                      <a:pt x="456" y="360"/>
                      <a:pt x="456" y="360"/>
                      <a:pt x="456" y="360"/>
                    </a:cubicBezTo>
                    <a:cubicBezTo>
                      <a:pt x="455" y="358"/>
                      <a:pt x="454" y="355"/>
                      <a:pt x="455" y="353"/>
                    </a:cubicBezTo>
                    <a:cubicBezTo>
                      <a:pt x="459" y="346"/>
                      <a:pt x="462" y="339"/>
                      <a:pt x="464" y="332"/>
                    </a:cubicBezTo>
                    <a:cubicBezTo>
                      <a:pt x="465" y="330"/>
                      <a:pt x="467" y="328"/>
                      <a:pt x="469" y="328"/>
                    </a:cubicBezTo>
                    <a:cubicBezTo>
                      <a:pt x="494" y="324"/>
                      <a:pt x="494" y="324"/>
                      <a:pt x="494" y="324"/>
                    </a:cubicBezTo>
                    <a:cubicBezTo>
                      <a:pt x="500" y="323"/>
                      <a:pt x="505" y="318"/>
                      <a:pt x="506" y="312"/>
                    </a:cubicBezTo>
                    <a:cubicBezTo>
                      <a:pt x="513" y="278"/>
                      <a:pt x="514" y="243"/>
                      <a:pt x="507" y="209"/>
                    </a:cubicBezTo>
                    <a:close/>
                    <a:moveTo>
                      <a:pt x="384" y="387"/>
                    </a:moveTo>
                    <a:cubicBezTo>
                      <a:pt x="339" y="431"/>
                      <a:pt x="279" y="448"/>
                      <a:pt x="220" y="436"/>
                    </a:cubicBezTo>
                    <a:cubicBezTo>
                      <a:pt x="219" y="436"/>
                      <a:pt x="218" y="436"/>
                      <a:pt x="217" y="436"/>
                    </a:cubicBezTo>
                    <a:cubicBezTo>
                      <a:pt x="217" y="436"/>
                      <a:pt x="217" y="436"/>
                      <a:pt x="217" y="436"/>
                    </a:cubicBezTo>
                    <a:cubicBezTo>
                      <a:pt x="151" y="423"/>
                      <a:pt x="91" y="363"/>
                      <a:pt x="79" y="297"/>
                    </a:cubicBezTo>
                    <a:cubicBezTo>
                      <a:pt x="79" y="297"/>
                      <a:pt x="79" y="297"/>
                      <a:pt x="79" y="297"/>
                    </a:cubicBezTo>
                    <a:cubicBezTo>
                      <a:pt x="78" y="296"/>
                      <a:pt x="78" y="295"/>
                      <a:pt x="78" y="294"/>
                    </a:cubicBezTo>
                    <a:cubicBezTo>
                      <a:pt x="73" y="271"/>
                      <a:pt x="73" y="246"/>
                      <a:pt x="78" y="222"/>
                    </a:cubicBezTo>
                    <a:cubicBezTo>
                      <a:pt x="78" y="221"/>
                      <a:pt x="78" y="220"/>
                      <a:pt x="79" y="21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108" y="81"/>
                      <a:pt x="283" y="29"/>
                      <a:pt x="384" y="130"/>
                    </a:cubicBezTo>
                    <a:cubicBezTo>
                      <a:pt x="409" y="155"/>
                      <a:pt x="425" y="186"/>
                      <a:pt x="433" y="219"/>
                    </a:cubicBezTo>
                    <a:cubicBezTo>
                      <a:pt x="433" y="219"/>
                      <a:pt x="433" y="219"/>
                      <a:pt x="433" y="219"/>
                    </a:cubicBezTo>
                    <a:cubicBezTo>
                      <a:pt x="433" y="221"/>
                      <a:pt x="433" y="222"/>
                      <a:pt x="433" y="223"/>
                    </a:cubicBezTo>
                    <a:cubicBezTo>
                      <a:pt x="445" y="280"/>
                      <a:pt x="428" y="342"/>
                      <a:pt x="384" y="38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827071" y="4086205"/>
              <a:ext cx="430958" cy="445524"/>
              <a:chOff x="2470150" y="803276"/>
              <a:chExt cx="1925637" cy="1990725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2470150" y="803275"/>
                <a:ext cx="1925637" cy="1258888"/>
              </a:xfrm>
              <a:custGeom>
                <a:avLst/>
                <a:gdLst/>
                <a:ahLst/>
                <a:cxnLst/>
                <a:rect l="l" t="t" r="r" b="b"/>
                <a:pathLst>
                  <a:path w="511" h="334" extrusionOk="0">
                    <a:moveTo>
                      <a:pt x="470" y="187"/>
                    </a:moveTo>
                    <a:cubicBezTo>
                      <a:pt x="462" y="183"/>
                      <a:pt x="459" y="175"/>
                      <a:pt x="462" y="167"/>
                    </a:cubicBezTo>
                    <a:cubicBezTo>
                      <a:pt x="481" y="118"/>
                      <a:pt x="444" y="63"/>
                      <a:pt x="391" y="63"/>
                    </a:cubicBezTo>
                    <a:cubicBezTo>
                      <a:pt x="381" y="62"/>
                      <a:pt x="371" y="64"/>
                      <a:pt x="361" y="68"/>
                    </a:cubicBezTo>
                    <a:cubicBezTo>
                      <a:pt x="353" y="71"/>
                      <a:pt x="344" y="68"/>
                      <a:pt x="341" y="60"/>
                    </a:cubicBezTo>
                    <a:cubicBezTo>
                      <a:pt x="314" y="1"/>
                      <a:pt x="229" y="0"/>
                      <a:pt x="201" y="59"/>
                    </a:cubicBezTo>
                    <a:cubicBezTo>
                      <a:pt x="198" y="67"/>
                      <a:pt x="189" y="70"/>
                      <a:pt x="181" y="67"/>
                    </a:cubicBezTo>
                    <a:cubicBezTo>
                      <a:pt x="173" y="64"/>
                      <a:pt x="163" y="63"/>
                      <a:pt x="154" y="63"/>
                    </a:cubicBezTo>
                    <a:cubicBezTo>
                      <a:pt x="112" y="63"/>
                      <a:pt x="78" y="98"/>
                      <a:pt x="78" y="140"/>
                    </a:cubicBezTo>
                    <a:cubicBezTo>
                      <a:pt x="78" y="149"/>
                      <a:pt x="80" y="158"/>
                      <a:pt x="83" y="167"/>
                    </a:cubicBezTo>
                    <a:cubicBezTo>
                      <a:pt x="86" y="175"/>
                      <a:pt x="82" y="184"/>
                      <a:pt x="75" y="187"/>
                    </a:cubicBezTo>
                    <a:cubicBezTo>
                      <a:pt x="0" y="225"/>
                      <a:pt x="26" y="332"/>
                      <a:pt x="109" y="334"/>
                    </a:cubicBezTo>
                    <a:cubicBezTo>
                      <a:pt x="177" y="334"/>
                      <a:pt x="177" y="334"/>
                      <a:pt x="177" y="334"/>
                    </a:cubicBezTo>
                    <a:cubicBezTo>
                      <a:pt x="271" y="330"/>
                      <a:pt x="271" y="196"/>
                      <a:pt x="177" y="192"/>
                    </a:cubicBezTo>
                    <a:cubicBezTo>
                      <a:pt x="168" y="192"/>
                      <a:pt x="161" y="185"/>
                      <a:pt x="161" y="176"/>
                    </a:cubicBezTo>
                    <a:cubicBezTo>
                      <a:pt x="161" y="167"/>
                      <a:pt x="168" y="160"/>
                      <a:pt x="177" y="160"/>
                    </a:cubicBezTo>
                    <a:cubicBezTo>
                      <a:pt x="228" y="160"/>
                      <a:pt x="271" y="198"/>
                      <a:pt x="278" y="247"/>
                    </a:cubicBezTo>
                    <a:cubicBezTo>
                      <a:pt x="353" y="247"/>
                      <a:pt x="353" y="247"/>
                      <a:pt x="353" y="247"/>
                    </a:cubicBezTo>
                    <a:cubicBezTo>
                      <a:pt x="367" y="247"/>
                      <a:pt x="379" y="235"/>
                      <a:pt x="379" y="221"/>
                    </a:cubicBezTo>
                    <a:cubicBezTo>
                      <a:pt x="379" y="207"/>
                      <a:pt x="367" y="195"/>
                      <a:pt x="353" y="195"/>
                    </a:cubicBezTo>
                    <a:cubicBezTo>
                      <a:pt x="332" y="194"/>
                      <a:pt x="332" y="164"/>
                      <a:pt x="353" y="163"/>
                    </a:cubicBezTo>
                    <a:cubicBezTo>
                      <a:pt x="430" y="166"/>
                      <a:pt x="430" y="276"/>
                      <a:pt x="353" y="279"/>
                    </a:cubicBezTo>
                    <a:cubicBezTo>
                      <a:pt x="278" y="279"/>
                      <a:pt x="278" y="279"/>
                      <a:pt x="278" y="279"/>
                    </a:cubicBezTo>
                    <a:cubicBezTo>
                      <a:pt x="275" y="300"/>
                      <a:pt x="265" y="319"/>
                      <a:pt x="251" y="334"/>
                    </a:cubicBezTo>
                    <a:cubicBezTo>
                      <a:pt x="257" y="334"/>
                      <a:pt x="257" y="334"/>
                      <a:pt x="257" y="334"/>
                    </a:cubicBezTo>
                    <a:cubicBezTo>
                      <a:pt x="258" y="334"/>
                      <a:pt x="258" y="334"/>
                      <a:pt x="259" y="334"/>
                    </a:cubicBezTo>
                    <a:cubicBezTo>
                      <a:pt x="432" y="334"/>
                      <a:pt x="432" y="334"/>
                      <a:pt x="432" y="334"/>
                    </a:cubicBezTo>
                    <a:cubicBezTo>
                      <a:pt x="453" y="334"/>
                      <a:pt x="473" y="326"/>
                      <a:pt x="488" y="311"/>
                    </a:cubicBezTo>
                    <a:cubicBezTo>
                      <a:pt x="503" y="296"/>
                      <a:pt x="511" y="276"/>
                      <a:pt x="511" y="255"/>
                    </a:cubicBezTo>
                    <a:cubicBezTo>
                      <a:pt x="511" y="226"/>
                      <a:pt x="495" y="200"/>
                      <a:pt x="470" y="18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3816350" y="2541588"/>
                <a:ext cx="241300" cy="252412"/>
              </a:xfrm>
              <a:custGeom>
                <a:avLst/>
                <a:gdLst/>
                <a:ahLst/>
                <a:cxnLst/>
                <a:rect l="l" t="t" r="r" b="b"/>
                <a:pathLst>
                  <a:path w="64" h="67" extrusionOk="0">
                    <a:moveTo>
                      <a:pt x="6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52"/>
                      <a:pt x="14" y="67"/>
                      <a:pt x="3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1" y="67"/>
                      <a:pt x="64" y="63"/>
                      <a:pt x="64" y="59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4" y="0"/>
                      <a:pt x="64" y="0"/>
                      <a:pt x="6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3509963" y="2155826"/>
                <a:ext cx="735013" cy="26511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70" extrusionOk="0">
                    <a:moveTo>
                      <a:pt x="195" y="19"/>
                    </a:moveTo>
                    <a:cubicBezTo>
                      <a:pt x="195" y="0"/>
                      <a:pt x="195" y="0"/>
                      <a:pt x="195" y="0"/>
                    </a:cubicBezTo>
                    <a:cubicBezTo>
                      <a:pt x="183" y="5"/>
                      <a:pt x="170" y="7"/>
                      <a:pt x="156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7" y="43"/>
                      <a:pt x="39" y="70"/>
                      <a:pt x="77" y="70"/>
                    </a:cubicBezTo>
                    <a:cubicBezTo>
                      <a:pt x="144" y="70"/>
                      <a:pt x="144" y="70"/>
                      <a:pt x="144" y="70"/>
                    </a:cubicBezTo>
                    <a:cubicBezTo>
                      <a:pt x="172" y="70"/>
                      <a:pt x="195" y="47"/>
                      <a:pt x="195" y="19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5" name="Google Shape;25;p2"/>
          <p:cNvGrpSpPr/>
          <p:nvPr/>
        </p:nvGrpSpPr>
        <p:grpSpPr>
          <a:xfrm>
            <a:off x="-1712599" y="-2171462"/>
            <a:ext cx="12926190" cy="9305605"/>
            <a:chOff x="-1712599" y="-2171462"/>
            <a:chExt cx="12926190" cy="9305605"/>
          </a:xfrm>
        </p:grpSpPr>
        <p:pic>
          <p:nvPicPr>
            <p:cNvPr id="26" name="Google Shape;26;p2"/>
            <p:cNvPicPr preferRelativeResize="0"/>
            <p:nvPr/>
          </p:nvPicPr>
          <p:blipFill rotWithShape="1">
            <a:blip r:embed="rId5">
              <a:alphaModFix amt="50000"/>
            </a:blip>
            <a:srcRect/>
            <a:stretch/>
          </p:blipFill>
          <p:spPr>
            <a:xfrm rot="7507284">
              <a:off x="7162909" y="3111543"/>
              <a:ext cx="3410434" cy="33362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;p2"/>
            <p:cNvPicPr preferRelativeResize="0"/>
            <p:nvPr/>
          </p:nvPicPr>
          <p:blipFill rotWithShape="1">
            <a:blip r:embed="rId5">
              <a:alphaModFix amt="50000"/>
            </a:blip>
            <a:srcRect/>
            <a:stretch/>
          </p:blipFill>
          <p:spPr>
            <a:xfrm rot="3138392">
              <a:off x="-1029849" y="-1443288"/>
              <a:ext cx="3541899" cy="34648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Google Shape;28;p2"/>
          <p:cNvSpPr txBox="1">
            <a:spLocks noGrp="1"/>
          </p:cNvSpPr>
          <p:nvPr>
            <p:ph type="ctrTitle"/>
          </p:nvPr>
        </p:nvSpPr>
        <p:spPr>
          <a:xfrm>
            <a:off x="2007750" y="1538050"/>
            <a:ext cx="6719700" cy="149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subTitle" idx="1"/>
          </p:nvPr>
        </p:nvSpPr>
        <p:spPr>
          <a:xfrm>
            <a:off x="2007750" y="3035238"/>
            <a:ext cx="53646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3"/>
          <p:cNvPicPr preferRelativeResize="0"/>
          <p:nvPr/>
        </p:nvPicPr>
        <p:blipFill rotWithShape="1">
          <a:blip r:embed="rId2">
            <a:alphaModFix/>
          </a:blip>
          <a:srcRect t="1845" r="184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 rotWithShape="1">
          <a:blip r:embed="rId3">
            <a:alphaModFix amt="60000"/>
          </a:blip>
          <a:srcRect b="1681"/>
          <a:stretch/>
        </p:blipFill>
        <p:spPr>
          <a:xfrm>
            <a:off x="0" y="0"/>
            <a:ext cx="274095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" name="Google Shape;33;p3"/>
          <p:cNvGrpSpPr/>
          <p:nvPr/>
        </p:nvGrpSpPr>
        <p:grpSpPr>
          <a:xfrm>
            <a:off x="-1317551" y="-1764187"/>
            <a:ext cx="12139827" cy="8644226"/>
            <a:chOff x="-1317551" y="-1764187"/>
            <a:chExt cx="12139827" cy="8644226"/>
          </a:xfrm>
        </p:grpSpPr>
        <p:pic>
          <p:nvPicPr>
            <p:cNvPr id="34" name="Google Shape;34;p3"/>
            <p:cNvPicPr preferRelativeResize="0"/>
            <p:nvPr/>
          </p:nvPicPr>
          <p:blipFill rotWithShape="1">
            <a:blip r:embed="rId4">
              <a:alphaModFix amt="50000"/>
            </a:blip>
            <a:srcRect/>
            <a:stretch/>
          </p:blipFill>
          <p:spPr>
            <a:xfrm rot="1120938">
              <a:off x="6818751" y="-1288200"/>
              <a:ext cx="3541899" cy="34648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35;p3"/>
            <p:cNvPicPr preferRelativeResize="0"/>
            <p:nvPr/>
          </p:nvPicPr>
          <p:blipFill rotWithShape="1">
            <a:blip r:embed="rId4">
              <a:alphaModFix amt="50000"/>
            </a:blip>
            <a:srcRect/>
            <a:stretch/>
          </p:blipFill>
          <p:spPr>
            <a:xfrm rot="4680349">
              <a:off x="-1025849" y="3055277"/>
              <a:ext cx="3541900" cy="34648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6" name="Google Shape;36;p3"/>
          <p:cNvGrpSpPr/>
          <p:nvPr/>
        </p:nvGrpSpPr>
        <p:grpSpPr>
          <a:xfrm>
            <a:off x="-812831" y="-464094"/>
            <a:ext cx="10247205" cy="6233605"/>
            <a:chOff x="-812831" y="-464094"/>
            <a:chExt cx="10247205" cy="6233605"/>
          </a:xfrm>
        </p:grpSpPr>
        <p:grpSp>
          <p:nvGrpSpPr>
            <p:cNvPr id="37" name="Google Shape;37;p3"/>
            <p:cNvGrpSpPr/>
            <p:nvPr/>
          </p:nvGrpSpPr>
          <p:grpSpPr>
            <a:xfrm>
              <a:off x="-812831" y="-464094"/>
              <a:ext cx="1963562" cy="2007199"/>
              <a:chOff x="-812831" y="-464094"/>
              <a:chExt cx="1963562" cy="2007199"/>
            </a:xfrm>
          </p:grpSpPr>
          <p:pic>
            <p:nvPicPr>
              <p:cNvPr id="38" name="Google Shape;38;p3"/>
              <p:cNvPicPr preferRelativeResize="0"/>
              <p:nvPr/>
            </p:nvPicPr>
            <p:blipFill>
              <a:blip r:embed="rId5">
                <a:alphaModFix amt="50000"/>
              </a:blip>
              <a:stretch>
                <a:fillRect/>
              </a:stretch>
            </p:blipFill>
            <p:spPr>
              <a:xfrm rot="5400000">
                <a:off x="-834650" y="-442275"/>
                <a:ext cx="2007199" cy="196356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9" name="Google Shape;39;p3"/>
              <p:cNvGrpSpPr/>
              <p:nvPr/>
            </p:nvGrpSpPr>
            <p:grpSpPr>
              <a:xfrm>
                <a:off x="432509" y="425393"/>
                <a:ext cx="327048" cy="318787"/>
                <a:chOff x="7593013" y="858838"/>
                <a:chExt cx="2011362" cy="1960563"/>
              </a:xfrm>
            </p:grpSpPr>
            <p:sp>
              <p:nvSpPr>
                <p:cNvPr id="40" name="Google Shape;40;p3"/>
                <p:cNvSpPr/>
                <p:nvPr/>
              </p:nvSpPr>
              <p:spPr>
                <a:xfrm>
                  <a:off x="8369300" y="2684463"/>
                  <a:ext cx="715962" cy="134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" h="36" extrusionOk="0">
                      <a:moveTo>
                        <a:pt x="1" y="14"/>
                      </a:moveTo>
                      <a:cubicBezTo>
                        <a:pt x="0" y="16"/>
                        <a:pt x="2" y="19"/>
                        <a:pt x="4" y="19"/>
                      </a:cubicBezTo>
                      <a:cubicBezTo>
                        <a:pt x="65" y="36"/>
                        <a:pt x="135" y="29"/>
                        <a:pt x="190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lnTo>
                        <a:pt x="1" y="14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3"/>
                <p:cNvSpPr/>
                <p:nvPr/>
              </p:nvSpPr>
              <p:spPr>
                <a:xfrm>
                  <a:off x="7593013" y="1587500"/>
                  <a:ext cx="960438" cy="1116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96" extrusionOk="0">
                      <a:moveTo>
                        <a:pt x="251" y="72"/>
                      </a:moveTo>
                      <a:cubicBezTo>
                        <a:pt x="34" y="1"/>
                        <a:pt x="34" y="1"/>
                        <a:pt x="34" y="1"/>
                      </a:cubicBezTo>
                      <a:cubicBezTo>
                        <a:pt x="32" y="0"/>
                        <a:pt x="29" y="2"/>
                        <a:pt x="28" y="5"/>
                      </a:cubicBezTo>
                      <a:cubicBezTo>
                        <a:pt x="0" y="121"/>
                        <a:pt x="60" y="245"/>
                        <a:pt x="169" y="295"/>
                      </a:cubicBezTo>
                      <a:cubicBezTo>
                        <a:pt x="171" y="296"/>
                        <a:pt x="174" y="295"/>
                        <a:pt x="175" y="292"/>
                      </a:cubicBezTo>
                      <a:cubicBezTo>
                        <a:pt x="254" y="78"/>
                        <a:pt x="254" y="78"/>
                        <a:pt x="254" y="78"/>
                      </a:cubicBezTo>
                      <a:cubicBezTo>
                        <a:pt x="255" y="76"/>
                        <a:pt x="254" y="73"/>
                        <a:pt x="251" y="7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3"/>
                <p:cNvSpPr/>
                <p:nvPr/>
              </p:nvSpPr>
              <p:spPr>
                <a:xfrm>
                  <a:off x="8440738" y="2413000"/>
                  <a:ext cx="968375" cy="14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" h="38" extrusionOk="0">
                      <a:moveTo>
                        <a:pt x="0" y="38"/>
                      </a:moveTo>
                      <a:cubicBezTo>
                        <a:pt x="221" y="38"/>
                        <a:pt x="221" y="38"/>
                        <a:pt x="221" y="38"/>
                      </a:cubicBezTo>
                      <a:cubicBezTo>
                        <a:pt x="234" y="26"/>
                        <a:pt x="246" y="13"/>
                        <a:pt x="25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3;p3"/>
                <p:cNvSpPr/>
                <p:nvPr/>
              </p:nvSpPr>
              <p:spPr>
                <a:xfrm>
                  <a:off x="7747000" y="858838"/>
                  <a:ext cx="828675" cy="871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31" extrusionOk="0">
                      <a:moveTo>
                        <a:pt x="4" y="162"/>
                      </a:moveTo>
                      <a:cubicBezTo>
                        <a:pt x="214" y="230"/>
                        <a:pt x="214" y="230"/>
                        <a:pt x="214" y="230"/>
                      </a:cubicBezTo>
                      <a:cubicBezTo>
                        <a:pt x="217" y="231"/>
                        <a:pt x="220" y="229"/>
                        <a:pt x="220" y="226"/>
                      </a:cubicBezTo>
                      <a:cubicBezTo>
                        <a:pt x="220" y="5"/>
                        <a:pt x="220" y="5"/>
                        <a:pt x="220" y="5"/>
                      </a:cubicBezTo>
                      <a:cubicBezTo>
                        <a:pt x="220" y="2"/>
                        <a:pt x="217" y="0"/>
                        <a:pt x="215" y="0"/>
                      </a:cubicBezTo>
                      <a:cubicBezTo>
                        <a:pt x="155" y="6"/>
                        <a:pt x="99" y="31"/>
                        <a:pt x="56" y="75"/>
                      </a:cubicBezTo>
                      <a:cubicBezTo>
                        <a:pt x="32" y="98"/>
                        <a:pt x="14" y="125"/>
                        <a:pt x="1" y="155"/>
                      </a:cubicBezTo>
                      <a:cubicBezTo>
                        <a:pt x="0" y="158"/>
                        <a:pt x="1" y="161"/>
                        <a:pt x="4" y="16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3"/>
                <p:cNvSpPr/>
                <p:nvPr/>
              </p:nvSpPr>
              <p:spPr>
                <a:xfrm>
                  <a:off x="8537575" y="2152651"/>
                  <a:ext cx="1011238" cy="131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35" extrusionOk="0">
                      <a:moveTo>
                        <a:pt x="0" y="35"/>
                      </a:moveTo>
                      <a:cubicBezTo>
                        <a:pt x="253" y="35"/>
                        <a:pt x="253" y="35"/>
                        <a:pt x="253" y="35"/>
                      </a:cubicBezTo>
                      <a:cubicBezTo>
                        <a:pt x="259" y="24"/>
                        <a:pt x="264" y="12"/>
                        <a:pt x="268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45;p3"/>
                <p:cNvSpPr/>
                <p:nvPr/>
              </p:nvSpPr>
              <p:spPr>
                <a:xfrm>
                  <a:off x="8632825" y="1889125"/>
                  <a:ext cx="971550" cy="134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36" extrusionOk="0">
                      <a:moveTo>
                        <a:pt x="253" y="0"/>
                      </a:move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253" y="36"/>
                        <a:pt x="253" y="36"/>
                        <a:pt x="253" y="36"/>
                      </a:cubicBezTo>
                      <a:cubicBezTo>
                        <a:pt x="255" y="26"/>
                        <a:pt x="257" y="16"/>
                        <a:pt x="257" y="5"/>
                      </a:cubicBezTo>
                      <a:cubicBezTo>
                        <a:pt x="258" y="2"/>
                        <a:pt x="255" y="0"/>
                        <a:pt x="2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46;p3"/>
                <p:cNvSpPr/>
                <p:nvPr/>
              </p:nvSpPr>
              <p:spPr>
                <a:xfrm>
                  <a:off x="8813800" y="1323976"/>
                  <a:ext cx="115888" cy="338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" h="90" extrusionOk="0">
                      <a:moveTo>
                        <a:pt x="16" y="90"/>
                      </a:moveTo>
                      <a:cubicBezTo>
                        <a:pt x="24" y="90"/>
                        <a:pt x="31" y="84"/>
                        <a:pt x="31" y="75"/>
                      </a:cubicBezTo>
                      <a:cubicBezTo>
                        <a:pt x="31" y="20"/>
                        <a:pt x="31" y="20"/>
                        <a:pt x="31" y="20"/>
                      </a:cubicBezTo>
                      <a:cubicBezTo>
                        <a:pt x="30" y="0"/>
                        <a:pt x="1" y="0"/>
                        <a:pt x="0" y="20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84"/>
                        <a:pt x="7" y="90"/>
                        <a:pt x="16" y="9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3"/>
                <p:cNvSpPr/>
                <p:nvPr/>
              </p:nvSpPr>
              <p:spPr>
                <a:xfrm>
                  <a:off x="9043988" y="1195388"/>
                  <a:ext cx="112712" cy="4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24" extrusionOk="0">
                      <a:moveTo>
                        <a:pt x="15" y="124"/>
                      </a:moveTo>
                      <a:cubicBezTo>
                        <a:pt x="24" y="124"/>
                        <a:pt x="30" y="118"/>
                        <a:pt x="30" y="109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30" y="0"/>
                        <a:pt x="1" y="0"/>
                        <a:pt x="0" y="20"/>
                      </a:cubicBezTo>
                      <a:cubicBezTo>
                        <a:pt x="0" y="109"/>
                        <a:pt x="0" y="109"/>
                        <a:pt x="0" y="109"/>
                      </a:cubicBezTo>
                      <a:cubicBezTo>
                        <a:pt x="0" y="118"/>
                        <a:pt x="7" y="124"/>
                        <a:pt x="15" y="124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48;p3"/>
                <p:cNvSpPr/>
                <p:nvPr/>
              </p:nvSpPr>
              <p:spPr>
                <a:xfrm>
                  <a:off x="9272588" y="1017588"/>
                  <a:ext cx="114300" cy="64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71" extrusionOk="0">
                      <a:moveTo>
                        <a:pt x="15" y="171"/>
                      </a:moveTo>
                      <a:cubicBezTo>
                        <a:pt x="23" y="171"/>
                        <a:pt x="30" y="165"/>
                        <a:pt x="30" y="156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29" y="0"/>
                        <a:pt x="1" y="0"/>
                        <a:pt x="0" y="20"/>
                      </a:cubicBezTo>
                      <a:cubicBezTo>
                        <a:pt x="0" y="156"/>
                        <a:pt x="0" y="156"/>
                        <a:pt x="0" y="156"/>
                      </a:cubicBezTo>
                      <a:cubicBezTo>
                        <a:pt x="0" y="165"/>
                        <a:pt x="7" y="171"/>
                        <a:pt x="15" y="171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" name="Google Shape;49;p3"/>
              <p:cNvGrpSpPr/>
              <p:nvPr/>
            </p:nvGrpSpPr>
            <p:grpSpPr>
              <a:xfrm>
                <a:off x="475773" y="1088819"/>
                <a:ext cx="268433" cy="269094"/>
                <a:chOff x="5157788" y="3706813"/>
                <a:chExt cx="1936749" cy="1941513"/>
              </a:xfrm>
            </p:grpSpPr>
            <p:sp>
              <p:nvSpPr>
                <p:cNvPr id="50" name="Google Shape;50;p3"/>
                <p:cNvSpPr/>
                <p:nvPr/>
              </p:nvSpPr>
              <p:spPr>
                <a:xfrm>
                  <a:off x="5580063" y="4848226"/>
                  <a:ext cx="373062" cy="373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" h="99" extrusionOk="0">
                      <a:moveTo>
                        <a:pt x="0" y="2"/>
                      </a:moveTo>
                      <a:cubicBezTo>
                        <a:pt x="7" y="24"/>
                        <a:pt x="19" y="45"/>
                        <a:pt x="37" y="62"/>
                      </a:cubicBezTo>
                      <a:cubicBezTo>
                        <a:pt x="54" y="80"/>
                        <a:pt x="75" y="92"/>
                        <a:pt x="97" y="99"/>
                      </a:cubicBezTo>
                      <a:cubicBezTo>
                        <a:pt x="99" y="53"/>
                        <a:pt x="46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51;p3"/>
                <p:cNvSpPr/>
                <p:nvPr/>
              </p:nvSpPr>
              <p:spPr>
                <a:xfrm>
                  <a:off x="6296025" y="4852988"/>
                  <a:ext cx="369888" cy="36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" h="98" extrusionOk="0">
                      <a:moveTo>
                        <a:pt x="31" y="32"/>
                      </a:moveTo>
                      <a:cubicBezTo>
                        <a:pt x="11" y="52"/>
                        <a:pt x="0" y="77"/>
                        <a:pt x="0" y="98"/>
                      </a:cubicBezTo>
                      <a:cubicBezTo>
                        <a:pt x="22" y="91"/>
                        <a:pt x="43" y="79"/>
                        <a:pt x="61" y="61"/>
                      </a:cubicBezTo>
                      <a:cubicBezTo>
                        <a:pt x="78" y="44"/>
                        <a:pt x="91" y="23"/>
                        <a:pt x="98" y="1"/>
                      </a:cubicBezTo>
                      <a:cubicBezTo>
                        <a:pt x="76" y="0"/>
                        <a:pt x="51" y="11"/>
                        <a:pt x="31" y="3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52;p3"/>
                <p:cNvSpPr/>
                <p:nvPr/>
              </p:nvSpPr>
              <p:spPr>
                <a:xfrm>
                  <a:off x="5580063" y="4135438"/>
                  <a:ext cx="365125" cy="369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" h="98" extrusionOk="0">
                      <a:moveTo>
                        <a:pt x="66" y="67"/>
                      </a:moveTo>
                      <a:cubicBezTo>
                        <a:pt x="86" y="47"/>
                        <a:pt x="97" y="22"/>
                        <a:pt x="97" y="0"/>
                      </a:cubicBezTo>
                      <a:cubicBezTo>
                        <a:pt x="52" y="14"/>
                        <a:pt x="13" y="53"/>
                        <a:pt x="0" y="98"/>
                      </a:cubicBezTo>
                      <a:cubicBezTo>
                        <a:pt x="21" y="98"/>
                        <a:pt x="46" y="87"/>
                        <a:pt x="66" y="6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3"/>
                <p:cNvSpPr/>
                <p:nvPr/>
              </p:nvSpPr>
              <p:spPr>
                <a:xfrm>
                  <a:off x="6288088" y="4135438"/>
                  <a:ext cx="377825" cy="37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" h="100" extrusionOk="0">
                      <a:moveTo>
                        <a:pt x="100" y="98"/>
                      </a:moveTo>
                      <a:cubicBezTo>
                        <a:pt x="86" y="53"/>
                        <a:pt x="47" y="14"/>
                        <a:pt x="2" y="0"/>
                      </a:cubicBezTo>
                      <a:cubicBezTo>
                        <a:pt x="0" y="46"/>
                        <a:pt x="54" y="100"/>
                        <a:pt x="100" y="9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54;p3"/>
                <p:cNvSpPr/>
                <p:nvPr/>
              </p:nvSpPr>
              <p:spPr>
                <a:xfrm>
                  <a:off x="6021388" y="4587875"/>
                  <a:ext cx="198438" cy="19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" h="51" extrusionOk="0">
                      <a:moveTo>
                        <a:pt x="27" y="0"/>
                      </a:moveTo>
                      <a:cubicBezTo>
                        <a:pt x="21" y="0"/>
                        <a:pt x="14" y="3"/>
                        <a:pt x="10" y="7"/>
                      </a:cubicBezTo>
                      <a:cubicBezTo>
                        <a:pt x="0" y="17"/>
                        <a:pt x="0" y="32"/>
                        <a:pt x="10" y="41"/>
                      </a:cubicBezTo>
                      <a:cubicBezTo>
                        <a:pt x="19" y="51"/>
                        <a:pt x="34" y="51"/>
                        <a:pt x="44" y="41"/>
                      </a:cubicBezTo>
                      <a:cubicBezTo>
                        <a:pt x="53" y="32"/>
                        <a:pt x="53" y="17"/>
                        <a:pt x="44" y="7"/>
                      </a:cubicBezTo>
                      <a:cubicBezTo>
                        <a:pt x="39" y="3"/>
                        <a:pt x="33" y="0"/>
                        <a:pt x="27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55;p3"/>
                <p:cNvSpPr/>
                <p:nvPr/>
              </p:nvSpPr>
              <p:spPr>
                <a:xfrm>
                  <a:off x="5549900" y="4110038"/>
                  <a:ext cx="1141412" cy="114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" h="303" extrusionOk="0">
                      <a:moveTo>
                        <a:pt x="295" y="135"/>
                      </a:moveTo>
                      <a:cubicBezTo>
                        <a:pt x="265" y="135"/>
                        <a:pt x="233" y="120"/>
                        <a:pt x="208" y="95"/>
                      </a:cubicBezTo>
                      <a:cubicBezTo>
                        <a:pt x="192" y="79"/>
                        <a:pt x="180" y="61"/>
                        <a:pt x="174" y="41"/>
                      </a:cubicBezTo>
                      <a:cubicBezTo>
                        <a:pt x="169" y="27"/>
                        <a:pt x="168" y="14"/>
                        <a:pt x="169" y="1"/>
                      </a:cubicBezTo>
                      <a:cubicBezTo>
                        <a:pt x="158" y="0"/>
                        <a:pt x="146" y="0"/>
                        <a:pt x="135" y="1"/>
                      </a:cubicBezTo>
                      <a:cubicBezTo>
                        <a:pt x="140" y="52"/>
                        <a:pt x="93" y="114"/>
                        <a:pt x="41" y="129"/>
                      </a:cubicBezTo>
                      <a:cubicBezTo>
                        <a:pt x="28" y="134"/>
                        <a:pt x="15" y="135"/>
                        <a:pt x="1" y="134"/>
                      </a:cubicBezTo>
                      <a:cubicBezTo>
                        <a:pt x="0" y="146"/>
                        <a:pt x="0" y="157"/>
                        <a:pt x="1" y="168"/>
                      </a:cubicBezTo>
                      <a:cubicBezTo>
                        <a:pt x="68" y="161"/>
                        <a:pt x="142" y="235"/>
                        <a:pt x="135" y="302"/>
                      </a:cubicBezTo>
                      <a:cubicBezTo>
                        <a:pt x="146" y="303"/>
                        <a:pt x="157" y="303"/>
                        <a:pt x="169" y="302"/>
                      </a:cubicBezTo>
                      <a:cubicBezTo>
                        <a:pt x="166" y="270"/>
                        <a:pt x="180" y="235"/>
                        <a:pt x="208" y="207"/>
                      </a:cubicBezTo>
                      <a:cubicBezTo>
                        <a:pt x="224" y="191"/>
                        <a:pt x="242" y="180"/>
                        <a:pt x="262" y="173"/>
                      </a:cubicBezTo>
                      <a:cubicBezTo>
                        <a:pt x="275" y="169"/>
                        <a:pt x="289" y="167"/>
                        <a:pt x="302" y="168"/>
                      </a:cubicBezTo>
                      <a:cubicBezTo>
                        <a:pt x="303" y="157"/>
                        <a:pt x="303" y="146"/>
                        <a:pt x="302" y="134"/>
                      </a:cubicBezTo>
                      <a:cubicBezTo>
                        <a:pt x="300" y="134"/>
                        <a:pt x="297" y="135"/>
                        <a:pt x="295" y="135"/>
                      </a:cubicBezTo>
                      <a:close/>
                      <a:moveTo>
                        <a:pt x="190" y="190"/>
                      </a:moveTo>
                      <a:cubicBezTo>
                        <a:pt x="190" y="190"/>
                        <a:pt x="190" y="190"/>
                        <a:pt x="190" y="190"/>
                      </a:cubicBezTo>
                      <a:cubicBezTo>
                        <a:pt x="169" y="211"/>
                        <a:pt x="135" y="211"/>
                        <a:pt x="114" y="190"/>
                      </a:cubicBezTo>
                      <a:cubicBezTo>
                        <a:pt x="92" y="169"/>
                        <a:pt x="92" y="134"/>
                        <a:pt x="114" y="113"/>
                      </a:cubicBezTo>
                      <a:cubicBezTo>
                        <a:pt x="135" y="92"/>
                        <a:pt x="169" y="92"/>
                        <a:pt x="190" y="113"/>
                      </a:cubicBezTo>
                      <a:cubicBezTo>
                        <a:pt x="211" y="134"/>
                        <a:pt x="211" y="169"/>
                        <a:pt x="190" y="19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3"/>
                <p:cNvSpPr/>
                <p:nvPr/>
              </p:nvSpPr>
              <p:spPr>
                <a:xfrm>
                  <a:off x="5157788" y="3706813"/>
                  <a:ext cx="1936749" cy="1941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515" extrusionOk="0">
                      <a:moveTo>
                        <a:pt x="507" y="209"/>
                      </a:moveTo>
                      <a:cubicBezTo>
                        <a:pt x="506" y="200"/>
                        <a:pt x="499" y="193"/>
                        <a:pt x="490" y="192"/>
                      </a:cubicBezTo>
                      <a:cubicBezTo>
                        <a:pt x="469" y="188"/>
                        <a:pt x="469" y="188"/>
                        <a:pt x="469" y="188"/>
                      </a:cubicBezTo>
                      <a:cubicBezTo>
                        <a:pt x="467" y="188"/>
                        <a:pt x="465" y="186"/>
                        <a:pt x="464" y="184"/>
                      </a:cubicBezTo>
                      <a:cubicBezTo>
                        <a:pt x="461" y="177"/>
                        <a:pt x="458" y="170"/>
                        <a:pt x="455" y="163"/>
                      </a:cubicBezTo>
                      <a:cubicBezTo>
                        <a:pt x="454" y="161"/>
                        <a:pt x="454" y="158"/>
                        <a:pt x="456" y="157"/>
                      </a:cubicBezTo>
                      <a:cubicBezTo>
                        <a:pt x="468" y="139"/>
                        <a:pt x="468" y="139"/>
                        <a:pt x="468" y="139"/>
                      </a:cubicBezTo>
                      <a:cubicBezTo>
                        <a:pt x="473" y="132"/>
                        <a:pt x="473" y="122"/>
                        <a:pt x="468" y="115"/>
                      </a:cubicBezTo>
                      <a:cubicBezTo>
                        <a:pt x="459" y="101"/>
                        <a:pt x="448" y="89"/>
                        <a:pt x="437" y="77"/>
                      </a:cubicBezTo>
                      <a:cubicBezTo>
                        <a:pt x="424" y="64"/>
                        <a:pt x="409" y="53"/>
                        <a:pt x="394" y="43"/>
                      </a:cubicBezTo>
                      <a:cubicBezTo>
                        <a:pt x="389" y="39"/>
                        <a:pt x="382" y="39"/>
                        <a:pt x="377" y="43"/>
                      </a:cubicBezTo>
                      <a:cubicBezTo>
                        <a:pt x="357" y="58"/>
                        <a:pt x="357" y="58"/>
                        <a:pt x="357" y="58"/>
                      </a:cubicBezTo>
                      <a:cubicBezTo>
                        <a:pt x="355" y="59"/>
                        <a:pt x="352" y="60"/>
                        <a:pt x="350" y="59"/>
                      </a:cubicBezTo>
                      <a:cubicBezTo>
                        <a:pt x="343" y="55"/>
                        <a:pt x="336" y="53"/>
                        <a:pt x="329" y="50"/>
                      </a:cubicBezTo>
                      <a:cubicBezTo>
                        <a:pt x="327" y="49"/>
                        <a:pt x="326" y="47"/>
                        <a:pt x="325" y="45"/>
                      </a:cubicBezTo>
                      <a:cubicBezTo>
                        <a:pt x="321" y="20"/>
                        <a:pt x="321" y="20"/>
                        <a:pt x="321" y="20"/>
                      </a:cubicBezTo>
                      <a:cubicBezTo>
                        <a:pt x="320" y="14"/>
                        <a:pt x="315" y="9"/>
                        <a:pt x="309" y="8"/>
                      </a:cubicBezTo>
                      <a:cubicBezTo>
                        <a:pt x="274" y="0"/>
                        <a:pt x="237" y="1"/>
                        <a:pt x="201" y="8"/>
                      </a:cubicBezTo>
                      <a:cubicBezTo>
                        <a:pt x="195" y="9"/>
                        <a:pt x="191" y="14"/>
                        <a:pt x="190" y="20"/>
                      </a:cubicBezTo>
                      <a:cubicBezTo>
                        <a:pt x="186" y="45"/>
                        <a:pt x="186" y="45"/>
                        <a:pt x="186" y="45"/>
                      </a:cubicBezTo>
                      <a:cubicBezTo>
                        <a:pt x="185" y="48"/>
                        <a:pt x="184" y="49"/>
                        <a:pt x="181" y="50"/>
                      </a:cubicBezTo>
                      <a:cubicBezTo>
                        <a:pt x="174" y="53"/>
                        <a:pt x="167" y="56"/>
                        <a:pt x="160" y="59"/>
                      </a:cubicBezTo>
                      <a:cubicBezTo>
                        <a:pt x="158" y="60"/>
                        <a:pt x="156" y="60"/>
                        <a:pt x="154" y="58"/>
                      </a:cubicBezTo>
                      <a:cubicBezTo>
                        <a:pt x="133" y="44"/>
                        <a:pt x="133" y="44"/>
                        <a:pt x="133" y="44"/>
                      </a:cubicBezTo>
                      <a:cubicBezTo>
                        <a:pt x="128" y="40"/>
                        <a:pt x="121" y="40"/>
                        <a:pt x="116" y="43"/>
                      </a:cubicBezTo>
                      <a:cubicBezTo>
                        <a:pt x="101" y="53"/>
                        <a:pt x="87" y="65"/>
                        <a:pt x="75" y="77"/>
                      </a:cubicBezTo>
                      <a:cubicBezTo>
                        <a:pt x="63" y="89"/>
                        <a:pt x="52" y="102"/>
                        <a:pt x="43" y="116"/>
                      </a:cubicBezTo>
                      <a:cubicBezTo>
                        <a:pt x="38" y="123"/>
                        <a:pt x="38" y="133"/>
                        <a:pt x="43" y="140"/>
                      </a:cubicBezTo>
                      <a:cubicBezTo>
                        <a:pt x="55" y="157"/>
                        <a:pt x="55" y="157"/>
                        <a:pt x="55" y="157"/>
                      </a:cubicBezTo>
                      <a:cubicBezTo>
                        <a:pt x="57" y="159"/>
                        <a:pt x="57" y="162"/>
                        <a:pt x="56" y="164"/>
                      </a:cubicBezTo>
                      <a:cubicBezTo>
                        <a:pt x="53" y="171"/>
                        <a:pt x="50" y="178"/>
                        <a:pt x="47" y="185"/>
                      </a:cubicBezTo>
                      <a:cubicBezTo>
                        <a:pt x="47" y="187"/>
                        <a:pt x="45" y="188"/>
                        <a:pt x="42" y="189"/>
                      </a:cubicBezTo>
                      <a:cubicBezTo>
                        <a:pt x="17" y="193"/>
                        <a:pt x="17" y="193"/>
                        <a:pt x="17" y="193"/>
                      </a:cubicBezTo>
                      <a:cubicBezTo>
                        <a:pt x="11" y="194"/>
                        <a:pt x="6" y="199"/>
                        <a:pt x="5" y="205"/>
                      </a:cubicBezTo>
                      <a:cubicBezTo>
                        <a:pt x="1" y="222"/>
                        <a:pt x="0" y="240"/>
                        <a:pt x="0" y="258"/>
                      </a:cubicBezTo>
                      <a:cubicBezTo>
                        <a:pt x="0" y="275"/>
                        <a:pt x="1" y="292"/>
                        <a:pt x="4" y="308"/>
                      </a:cubicBezTo>
                      <a:cubicBezTo>
                        <a:pt x="6" y="317"/>
                        <a:pt x="13" y="324"/>
                        <a:pt x="22" y="325"/>
                      </a:cubicBezTo>
                      <a:cubicBezTo>
                        <a:pt x="43" y="329"/>
                        <a:pt x="43" y="329"/>
                        <a:pt x="43" y="329"/>
                      </a:cubicBezTo>
                      <a:cubicBezTo>
                        <a:pt x="45" y="329"/>
                        <a:pt x="47" y="331"/>
                        <a:pt x="47" y="333"/>
                      </a:cubicBezTo>
                      <a:cubicBezTo>
                        <a:pt x="50" y="340"/>
                        <a:pt x="53" y="347"/>
                        <a:pt x="56" y="353"/>
                      </a:cubicBezTo>
                      <a:cubicBezTo>
                        <a:pt x="57" y="356"/>
                        <a:pt x="57" y="358"/>
                        <a:pt x="56" y="360"/>
                      </a:cubicBezTo>
                      <a:cubicBezTo>
                        <a:pt x="43" y="377"/>
                        <a:pt x="43" y="377"/>
                        <a:pt x="43" y="377"/>
                      </a:cubicBezTo>
                      <a:cubicBezTo>
                        <a:pt x="38" y="384"/>
                        <a:pt x="38" y="394"/>
                        <a:pt x="43" y="402"/>
                      </a:cubicBezTo>
                      <a:cubicBezTo>
                        <a:pt x="62" y="430"/>
                        <a:pt x="88" y="455"/>
                        <a:pt x="117" y="474"/>
                      </a:cubicBezTo>
                      <a:cubicBezTo>
                        <a:pt x="122" y="477"/>
                        <a:pt x="129" y="477"/>
                        <a:pt x="134" y="474"/>
                      </a:cubicBezTo>
                      <a:cubicBezTo>
                        <a:pt x="154" y="459"/>
                        <a:pt x="154" y="459"/>
                        <a:pt x="154" y="459"/>
                      </a:cubicBezTo>
                      <a:cubicBezTo>
                        <a:pt x="156" y="457"/>
                        <a:pt x="159" y="457"/>
                        <a:pt x="161" y="458"/>
                      </a:cubicBezTo>
                      <a:cubicBezTo>
                        <a:pt x="168" y="461"/>
                        <a:pt x="175" y="464"/>
                        <a:pt x="182" y="467"/>
                      </a:cubicBezTo>
                      <a:cubicBezTo>
                        <a:pt x="184" y="468"/>
                        <a:pt x="186" y="469"/>
                        <a:pt x="186" y="472"/>
                      </a:cubicBezTo>
                      <a:cubicBezTo>
                        <a:pt x="190" y="493"/>
                        <a:pt x="190" y="493"/>
                        <a:pt x="190" y="493"/>
                      </a:cubicBezTo>
                      <a:cubicBezTo>
                        <a:pt x="191" y="501"/>
                        <a:pt x="198" y="508"/>
                        <a:pt x="207" y="510"/>
                      </a:cubicBezTo>
                      <a:cubicBezTo>
                        <a:pt x="223" y="513"/>
                        <a:pt x="239" y="515"/>
                        <a:pt x="256" y="515"/>
                      </a:cubicBezTo>
                      <a:cubicBezTo>
                        <a:pt x="272" y="515"/>
                        <a:pt x="289" y="513"/>
                        <a:pt x="305" y="510"/>
                      </a:cubicBezTo>
                      <a:cubicBezTo>
                        <a:pt x="314" y="508"/>
                        <a:pt x="321" y="501"/>
                        <a:pt x="322" y="492"/>
                      </a:cubicBezTo>
                      <a:cubicBezTo>
                        <a:pt x="326" y="472"/>
                        <a:pt x="326" y="472"/>
                        <a:pt x="326" y="472"/>
                      </a:cubicBezTo>
                      <a:cubicBezTo>
                        <a:pt x="326" y="469"/>
                        <a:pt x="328" y="467"/>
                        <a:pt x="330" y="467"/>
                      </a:cubicBezTo>
                      <a:cubicBezTo>
                        <a:pt x="337" y="464"/>
                        <a:pt x="344" y="461"/>
                        <a:pt x="351" y="458"/>
                      </a:cubicBezTo>
                      <a:cubicBezTo>
                        <a:pt x="353" y="457"/>
                        <a:pt x="355" y="457"/>
                        <a:pt x="357" y="458"/>
                      </a:cubicBezTo>
                      <a:cubicBezTo>
                        <a:pt x="378" y="473"/>
                        <a:pt x="378" y="473"/>
                        <a:pt x="378" y="473"/>
                      </a:cubicBezTo>
                      <a:cubicBezTo>
                        <a:pt x="383" y="477"/>
                        <a:pt x="390" y="477"/>
                        <a:pt x="395" y="474"/>
                      </a:cubicBezTo>
                      <a:cubicBezTo>
                        <a:pt x="410" y="464"/>
                        <a:pt x="424" y="452"/>
                        <a:pt x="437" y="440"/>
                      </a:cubicBezTo>
                      <a:cubicBezTo>
                        <a:pt x="449" y="428"/>
                        <a:pt x="459" y="415"/>
                        <a:pt x="469" y="401"/>
                      </a:cubicBezTo>
                      <a:cubicBezTo>
                        <a:pt x="474" y="394"/>
                        <a:pt x="474" y="384"/>
                        <a:pt x="468" y="377"/>
                      </a:cubicBezTo>
                      <a:cubicBezTo>
                        <a:pt x="456" y="360"/>
                        <a:pt x="456" y="360"/>
                        <a:pt x="456" y="360"/>
                      </a:cubicBezTo>
                      <a:cubicBezTo>
                        <a:pt x="455" y="358"/>
                        <a:pt x="454" y="355"/>
                        <a:pt x="455" y="353"/>
                      </a:cubicBezTo>
                      <a:cubicBezTo>
                        <a:pt x="459" y="346"/>
                        <a:pt x="462" y="339"/>
                        <a:pt x="464" y="332"/>
                      </a:cubicBezTo>
                      <a:cubicBezTo>
                        <a:pt x="465" y="330"/>
                        <a:pt x="467" y="328"/>
                        <a:pt x="469" y="328"/>
                      </a:cubicBezTo>
                      <a:cubicBezTo>
                        <a:pt x="494" y="324"/>
                        <a:pt x="494" y="324"/>
                        <a:pt x="494" y="324"/>
                      </a:cubicBezTo>
                      <a:cubicBezTo>
                        <a:pt x="500" y="323"/>
                        <a:pt x="505" y="318"/>
                        <a:pt x="506" y="312"/>
                      </a:cubicBezTo>
                      <a:cubicBezTo>
                        <a:pt x="513" y="278"/>
                        <a:pt x="514" y="243"/>
                        <a:pt x="507" y="209"/>
                      </a:cubicBezTo>
                      <a:close/>
                      <a:moveTo>
                        <a:pt x="384" y="387"/>
                      </a:moveTo>
                      <a:cubicBezTo>
                        <a:pt x="339" y="431"/>
                        <a:pt x="279" y="448"/>
                        <a:pt x="220" y="436"/>
                      </a:cubicBezTo>
                      <a:cubicBezTo>
                        <a:pt x="219" y="436"/>
                        <a:pt x="218" y="436"/>
                        <a:pt x="217" y="436"/>
                      </a:cubicBezTo>
                      <a:cubicBezTo>
                        <a:pt x="217" y="436"/>
                        <a:pt x="217" y="436"/>
                        <a:pt x="217" y="436"/>
                      </a:cubicBezTo>
                      <a:cubicBezTo>
                        <a:pt x="151" y="423"/>
                        <a:pt x="91" y="363"/>
                        <a:pt x="79" y="297"/>
                      </a:cubicBezTo>
                      <a:cubicBezTo>
                        <a:pt x="79" y="297"/>
                        <a:pt x="79" y="297"/>
                        <a:pt x="79" y="297"/>
                      </a:cubicBezTo>
                      <a:cubicBezTo>
                        <a:pt x="78" y="296"/>
                        <a:pt x="78" y="295"/>
                        <a:pt x="78" y="294"/>
                      </a:cubicBezTo>
                      <a:cubicBezTo>
                        <a:pt x="73" y="271"/>
                        <a:pt x="73" y="246"/>
                        <a:pt x="78" y="222"/>
                      </a:cubicBezTo>
                      <a:cubicBezTo>
                        <a:pt x="78" y="221"/>
                        <a:pt x="78" y="220"/>
                        <a:pt x="79" y="219"/>
                      </a:cubicBezTo>
                      <a:cubicBezTo>
                        <a:pt x="79" y="219"/>
                        <a:pt x="79" y="219"/>
                        <a:pt x="79" y="219"/>
                      </a:cubicBezTo>
                      <a:cubicBezTo>
                        <a:pt x="108" y="81"/>
                        <a:pt x="283" y="29"/>
                        <a:pt x="384" y="130"/>
                      </a:cubicBezTo>
                      <a:cubicBezTo>
                        <a:pt x="409" y="155"/>
                        <a:pt x="425" y="186"/>
                        <a:pt x="433" y="219"/>
                      </a:cubicBezTo>
                      <a:cubicBezTo>
                        <a:pt x="433" y="219"/>
                        <a:pt x="433" y="219"/>
                        <a:pt x="433" y="219"/>
                      </a:cubicBezTo>
                      <a:cubicBezTo>
                        <a:pt x="433" y="221"/>
                        <a:pt x="433" y="222"/>
                        <a:pt x="433" y="223"/>
                      </a:cubicBezTo>
                      <a:cubicBezTo>
                        <a:pt x="445" y="280"/>
                        <a:pt x="428" y="342"/>
                        <a:pt x="384" y="3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3"/>
              <p:cNvGrpSpPr/>
              <p:nvPr/>
            </p:nvGrpSpPr>
            <p:grpSpPr>
              <a:xfrm>
                <a:off x="-163800" y="693721"/>
                <a:ext cx="399570" cy="413075"/>
                <a:chOff x="2470150" y="803276"/>
                <a:chExt cx="1925637" cy="1990725"/>
              </a:xfrm>
            </p:grpSpPr>
            <p:sp>
              <p:nvSpPr>
                <p:cNvPr id="58" name="Google Shape;58;p3"/>
                <p:cNvSpPr/>
                <p:nvPr/>
              </p:nvSpPr>
              <p:spPr>
                <a:xfrm>
                  <a:off x="2470150" y="803275"/>
                  <a:ext cx="1925637" cy="1258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334" extrusionOk="0">
                      <a:moveTo>
                        <a:pt x="470" y="187"/>
                      </a:moveTo>
                      <a:cubicBezTo>
                        <a:pt x="462" y="183"/>
                        <a:pt x="459" y="175"/>
                        <a:pt x="462" y="167"/>
                      </a:cubicBezTo>
                      <a:cubicBezTo>
                        <a:pt x="481" y="118"/>
                        <a:pt x="444" y="63"/>
                        <a:pt x="391" y="63"/>
                      </a:cubicBezTo>
                      <a:cubicBezTo>
                        <a:pt x="381" y="62"/>
                        <a:pt x="371" y="64"/>
                        <a:pt x="361" y="68"/>
                      </a:cubicBezTo>
                      <a:cubicBezTo>
                        <a:pt x="353" y="71"/>
                        <a:pt x="344" y="68"/>
                        <a:pt x="341" y="60"/>
                      </a:cubicBezTo>
                      <a:cubicBezTo>
                        <a:pt x="314" y="1"/>
                        <a:pt x="229" y="0"/>
                        <a:pt x="201" y="59"/>
                      </a:cubicBezTo>
                      <a:cubicBezTo>
                        <a:pt x="198" y="67"/>
                        <a:pt x="189" y="70"/>
                        <a:pt x="181" y="67"/>
                      </a:cubicBezTo>
                      <a:cubicBezTo>
                        <a:pt x="173" y="64"/>
                        <a:pt x="163" y="63"/>
                        <a:pt x="154" y="63"/>
                      </a:cubicBezTo>
                      <a:cubicBezTo>
                        <a:pt x="112" y="63"/>
                        <a:pt x="78" y="98"/>
                        <a:pt x="78" y="140"/>
                      </a:cubicBezTo>
                      <a:cubicBezTo>
                        <a:pt x="78" y="149"/>
                        <a:pt x="80" y="158"/>
                        <a:pt x="83" y="167"/>
                      </a:cubicBezTo>
                      <a:cubicBezTo>
                        <a:pt x="86" y="175"/>
                        <a:pt x="82" y="184"/>
                        <a:pt x="75" y="187"/>
                      </a:cubicBezTo>
                      <a:cubicBezTo>
                        <a:pt x="0" y="225"/>
                        <a:pt x="26" y="332"/>
                        <a:pt x="109" y="334"/>
                      </a:cubicBezTo>
                      <a:cubicBezTo>
                        <a:pt x="177" y="334"/>
                        <a:pt x="177" y="334"/>
                        <a:pt x="177" y="334"/>
                      </a:cubicBezTo>
                      <a:cubicBezTo>
                        <a:pt x="271" y="330"/>
                        <a:pt x="271" y="196"/>
                        <a:pt x="177" y="192"/>
                      </a:cubicBezTo>
                      <a:cubicBezTo>
                        <a:pt x="168" y="192"/>
                        <a:pt x="161" y="185"/>
                        <a:pt x="161" y="176"/>
                      </a:cubicBezTo>
                      <a:cubicBezTo>
                        <a:pt x="161" y="167"/>
                        <a:pt x="168" y="160"/>
                        <a:pt x="177" y="160"/>
                      </a:cubicBezTo>
                      <a:cubicBezTo>
                        <a:pt x="228" y="160"/>
                        <a:pt x="271" y="198"/>
                        <a:pt x="278" y="247"/>
                      </a:cubicBezTo>
                      <a:cubicBezTo>
                        <a:pt x="353" y="247"/>
                        <a:pt x="353" y="247"/>
                        <a:pt x="353" y="247"/>
                      </a:cubicBezTo>
                      <a:cubicBezTo>
                        <a:pt x="367" y="247"/>
                        <a:pt x="379" y="235"/>
                        <a:pt x="379" y="221"/>
                      </a:cubicBezTo>
                      <a:cubicBezTo>
                        <a:pt x="379" y="207"/>
                        <a:pt x="367" y="195"/>
                        <a:pt x="353" y="195"/>
                      </a:cubicBezTo>
                      <a:cubicBezTo>
                        <a:pt x="332" y="194"/>
                        <a:pt x="332" y="164"/>
                        <a:pt x="353" y="163"/>
                      </a:cubicBezTo>
                      <a:cubicBezTo>
                        <a:pt x="430" y="166"/>
                        <a:pt x="430" y="276"/>
                        <a:pt x="353" y="279"/>
                      </a:cubicBezTo>
                      <a:cubicBezTo>
                        <a:pt x="278" y="279"/>
                        <a:pt x="278" y="279"/>
                        <a:pt x="278" y="279"/>
                      </a:cubicBezTo>
                      <a:cubicBezTo>
                        <a:pt x="275" y="300"/>
                        <a:pt x="265" y="319"/>
                        <a:pt x="251" y="334"/>
                      </a:cubicBezTo>
                      <a:cubicBezTo>
                        <a:pt x="257" y="334"/>
                        <a:pt x="257" y="334"/>
                        <a:pt x="257" y="334"/>
                      </a:cubicBezTo>
                      <a:cubicBezTo>
                        <a:pt x="258" y="334"/>
                        <a:pt x="258" y="334"/>
                        <a:pt x="259" y="334"/>
                      </a:cubicBezTo>
                      <a:cubicBezTo>
                        <a:pt x="432" y="334"/>
                        <a:pt x="432" y="334"/>
                        <a:pt x="432" y="334"/>
                      </a:cubicBezTo>
                      <a:cubicBezTo>
                        <a:pt x="453" y="334"/>
                        <a:pt x="473" y="326"/>
                        <a:pt x="488" y="311"/>
                      </a:cubicBezTo>
                      <a:cubicBezTo>
                        <a:pt x="503" y="296"/>
                        <a:pt x="511" y="276"/>
                        <a:pt x="511" y="255"/>
                      </a:cubicBezTo>
                      <a:cubicBezTo>
                        <a:pt x="511" y="226"/>
                        <a:pt x="495" y="200"/>
                        <a:pt x="470" y="1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3"/>
                <p:cNvSpPr/>
                <p:nvPr/>
              </p:nvSpPr>
              <p:spPr>
                <a:xfrm>
                  <a:off x="3816350" y="2541588"/>
                  <a:ext cx="241300" cy="252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" h="67" extrusionOk="0">
                      <a:moveTo>
                        <a:pt x="6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52"/>
                        <a:pt x="14" y="67"/>
                        <a:pt x="32" y="67"/>
                      </a:cubicBezTo>
                      <a:cubicBezTo>
                        <a:pt x="57" y="67"/>
                        <a:pt x="57" y="67"/>
                        <a:pt x="57" y="67"/>
                      </a:cubicBezTo>
                      <a:cubicBezTo>
                        <a:pt x="61" y="67"/>
                        <a:pt x="64" y="63"/>
                        <a:pt x="64" y="59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4" y="0"/>
                        <a:pt x="64" y="0"/>
                        <a:pt x="6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60;p3"/>
                <p:cNvSpPr/>
                <p:nvPr/>
              </p:nvSpPr>
              <p:spPr>
                <a:xfrm>
                  <a:off x="3509963" y="2155826"/>
                  <a:ext cx="735013" cy="26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" h="70" extrusionOk="0">
                      <a:moveTo>
                        <a:pt x="195" y="19"/>
                      </a:moveTo>
                      <a:cubicBezTo>
                        <a:pt x="195" y="0"/>
                        <a:pt x="195" y="0"/>
                        <a:pt x="195" y="0"/>
                      </a:cubicBezTo>
                      <a:cubicBezTo>
                        <a:pt x="183" y="5"/>
                        <a:pt x="170" y="7"/>
                        <a:pt x="156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7" y="43"/>
                        <a:pt x="39" y="70"/>
                        <a:pt x="77" y="70"/>
                      </a:cubicBezTo>
                      <a:cubicBezTo>
                        <a:pt x="144" y="70"/>
                        <a:pt x="144" y="70"/>
                        <a:pt x="144" y="70"/>
                      </a:cubicBezTo>
                      <a:cubicBezTo>
                        <a:pt x="172" y="70"/>
                        <a:pt x="195" y="47"/>
                        <a:pt x="195" y="19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1" name="Google Shape;61;p3"/>
            <p:cNvGrpSpPr/>
            <p:nvPr/>
          </p:nvGrpSpPr>
          <p:grpSpPr>
            <a:xfrm>
              <a:off x="7427175" y="3805950"/>
              <a:ext cx="2007199" cy="1963562"/>
              <a:chOff x="7427175" y="3805950"/>
              <a:chExt cx="2007199" cy="1963562"/>
            </a:xfrm>
          </p:grpSpPr>
          <p:pic>
            <p:nvPicPr>
              <p:cNvPr id="62" name="Google Shape;62;p3"/>
              <p:cNvPicPr preferRelativeResize="0"/>
              <p:nvPr/>
            </p:nvPicPr>
            <p:blipFill>
              <a:blip r:embed="rId5">
                <a:alphaModFix amt="50000"/>
              </a:blip>
              <a:stretch>
                <a:fillRect/>
              </a:stretch>
            </p:blipFill>
            <p:spPr>
              <a:xfrm>
                <a:off x="7427175" y="3805950"/>
                <a:ext cx="2007199" cy="196356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63" name="Google Shape;63;p3"/>
              <p:cNvGrpSpPr/>
              <p:nvPr/>
            </p:nvGrpSpPr>
            <p:grpSpPr>
              <a:xfrm>
                <a:off x="7684576" y="4187077"/>
                <a:ext cx="344666" cy="317481"/>
                <a:chOff x="7392988" y="4000501"/>
                <a:chExt cx="2193925" cy="2020888"/>
              </a:xfrm>
            </p:grpSpPr>
            <p:sp>
              <p:nvSpPr>
                <p:cNvPr id="64" name="Google Shape;64;p3"/>
                <p:cNvSpPr/>
                <p:nvPr/>
              </p:nvSpPr>
              <p:spPr>
                <a:xfrm>
                  <a:off x="8123238" y="4343400"/>
                  <a:ext cx="946150" cy="950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" h="252" extrusionOk="0">
                      <a:moveTo>
                        <a:pt x="197" y="142"/>
                      </a:moveTo>
                      <a:cubicBezTo>
                        <a:pt x="176" y="141"/>
                        <a:pt x="176" y="110"/>
                        <a:pt x="197" y="110"/>
                      </a:cubicBezTo>
                      <a:cubicBezTo>
                        <a:pt x="251" y="109"/>
                        <a:pt x="251" y="109"/>
                        <a:pt x="251" y="109"/>
                      </a:cubicBezTo>
                      <a:cubicBezTo>
                        <a:pt x="245" y="55"/>
                        <a:pt x="197" y="6"/>
                        <a:pt x="142" y="0"/>
                      </a:cubicBezTo>
                      <a:cubicBezTo>
                        <a:pt x="141" y="54"/>
                        <a:pt x="141" y="54"/>
                        <a:pt x="141" y="54"/>
                      </a:cubicBezTo>
                      <a:cubicBezTo>
                        <a:pt x="141" y="63"/>
                        <a:pt x="134" y="70"/>
                        <a:pt x="125" y="70"/>
                      </a:cubicBezTo>
                      <a:cubicBezTo>
                        <a:pt x="125" y="70"/>
                        <a:pt x="125" y="70"/>
                        <a:pt x="125" y="70"/>
                      </a:cubicBezTo>
                      <a:cubicBezTo>
                        <a:pt x="116" y="70"/>
                        <a:pt x="109" y="63"/>
                        <a:pt x="109" y="54"/>
                      </a:cubicBezTo>
                      <a:cubicBezTo>
                        <a:pt x="109" y="0"/>
                        <a:pt x="109" y="0"/>
                        <a:pt x="109" y="0"/>
                      </a:cubicBezTo>
                      <a:cubicBezTo>
                        <a:pt x="53" y="6"/>
                        <a:pt x="5" y="55"/>
                        <a:pt x="0" y="110"/>
                      </a:cubicBezTo>
                      <a:cubicBezTo>
                        <a:pt x="53" y="110"/>
                        <a:pt x="53" y="110"/>
                        <a:pt x="53" y="110"/>
                      </a:cubicBezTo>
                      <a:cubicBezTo>
                        <a:pt x="53" y="110"/>
                        <a:pt x="53" y="110"/>
                        <a:pt x="53" y="110"/>
                      </a:cubicBezTo>
                      <a:cubicBezTo>
                        <a:pt x="74" y="111"/>
                        <a:pt x="74" y="141"/>
                        <a:pt x="53" y="142"/>
                      </a:cubicBezTo>
                      <a:cubicBezTo>
                        <a:pt x="0" y="142"/>
                        <a:pt x="0" y="142"/>
                        <a:pt x="0" y="142"/>
                      </a:cubicBezTo>
                      <a:cubicBezTo>
                        <a:pt x="5" y="197"/>
                        <a:pt x="53" y="246"/>
                        <a:pt x="109" y="252"/>
                      </a:cubicBezTo>
                      <a:cubicBezTo>
                        <a:pt x="109" y="198"/>
                        <a:pt x="109" y="198"/>
                        <a:pt x="109" y="198"/>
                      </a:cubicBezTo>
                      <a:cubicBezTo>
                        <a:pt x="109" y="189"/>
                        <a:pt x="116" y="182"/>
                        <a:pt x="125" y="182"/>
                      </a:cubicBezTo>
                      <a:cubicBezTo>
                        <a:pt x="125" y="182"/>
                        <a:pt x="125" y="182"/>
                        <a:pt x="125" y="182"/>
                      </a:cubicBezTo>
                      <a:cubicBezTo>
                        <a:pt x="134" y="182"/>
                        <a:pt x="141" y="189"/>
                        <a:pt x="141" y="198"/>
                      </a:cubicBezTo>
                      <a:cubicBezTo>
                        <a:pt x="141" y="252"/>
                        <a:pt x="141" y="252"/>
                        <a:pt x="141" y="252"/>
                      </a:cubicBezTo>
                      <a:cubicBezTo>
                        <a:pt x="197" y="246"/>
                        <a:pt x="245" y="197"/>
                        <a:pt x="251" y="142"/>
                      </a:cubicBezTo>
                      <a:cubicBezTo>
                        <a:pt x="197" y="142"/>
                        <a:pt x="197" y="142"/>
                        <a:pt x="197" y="142"/>
                      </a:cubicBezTo>
                      <a:cubicBezTo>
                        <a:pt x="197" y="142"/>
                        <a:pt x="197" y="142"/>
                        <a:pt x="197" y="142"/>
                      </a:cubicBezTo>
                      <a:close/>
                      <a:moveTo>
                        <a:pt x="125" y="142"/>
                      </a:moveTo>
                      <a:cubicBezTo>
                        <a:pt x="104" y="141"/>
                        <a:pt x="104" y="111"/>
                        <a:pt x="125" y="110"/>
                      </a:cubicBezTo>
                      <a:cubicBezTo>
                        <a:pt x="147" y="110"/>
                        <a:pt x="147" y="141"/>
                        <a:pt x="125" y="14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65;p3"/>
                <p:cNvSpPr/>
                <p:nvPr/>
              </p:nvSpPr>
              <p:spPr>
                <a:xfrm>
                  <a:off x="7392988" y="5519738"/>
                  <a:ext cx="496888" cy="50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" h="133" extrusionOk="0">
                      <a:moveTo>
                        <a:pt x="75" y="0"/>
                      </a:move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0" y="76"/>
                        <a:pt x="0" y="101"/>
                        <a:pt x="15" y="117"/>
                      </a:cubicBezTo>
                      <a:cubicBezTo>
                        <a:pt x="31" y="133"/>
                        <a:pt x="56" y="133"/>
                        <a:pt x="72" y="117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66;p3"/>
                <p:cNvSpPr/>
                <p:nvPr/>
              </p:nvSpPr>
              <p:spPr>
                <a:xfrm>
                  <a:off x="7604125" y="4000501"/>
                  <a:ext cx="1982787" cy="156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" h="415" extrusionOk="0">
                      <a:moveTo>
                        <a:pt x="402" y="77"/>
                      </a:moveTo>
                      <a:cubicBezTo>
                        <a:pt x="329" y="1"/>
                        <a:pt x="197" y="0"/>
                        <a:pt x="124" y="77"/>
                      </a:cubicBezTo>
                      <a:cubicBezTo>
                        <a:pt x="0" y="200"/>
                        <a:pt x="89" y="415"/>
                        <a:pt x="263" y="414"/>
                      </a:cubicBezTo>
                      <a:cubicBezTo>
                        <a:pt x="437" y="415"/>
                        <a:pt x="526" y="200"/>
                        <a:pt x="402" y="77"/>
                      </a:cubicBezTo>
                      <a:close/>
                      <a:moveTo>
                        <a:pt x="376" y="329"/>
                      </a:moveTo>
                      <a:cubicBezTo>
                        <a:pt x="312" y="393"/>
                        <a:pt x="211" y="390"/>
                        <a:pt x="151" y="329"/>
                      </a:cubicBezTo>
                      <a:cubicBezTo>
                        <a:pt x="120" y="299"/>
                        <a:pt x="105" y="259"/>
                        <a:pt x="104" y="219"/>
                      </a:cubicBezTo>
                      <a:cubicBezTo>
                        <a:pt x="104" y="218"/>
                        <a:pt x="104" y="218"/>
                        <a:pt x="104" y="217"/>
                      </a:cubicBezTo>
                      <a:cubicBezTo>
                        <a:pt x="104" y="216"/>
                        <a:pt x="104" y="216"/>
                        <a:pt x="104" y="215"/>
                      </a:cubicBezTo>
                      <a:cubicBezTo>
                        <a:pt x="103" y="131"/>
                        <a:pt x="177" y="56"/>
                        <a:pt x="263" y="57"/>
                      </a:cubicBezTo>
                      <a:cubicBezTo>
                        <a:pt x="409" y="60"/>
                        <a:pt x="473" y="231"/>
                        <a:pt x="376" y="329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67;p3"/>
                <p:cNvSpPr/>
                <p:nvPr/>
              </p:nvSpPr>
              <p:spPr>
                <a:xfrm>
                  <a:off x="7761288" y="5311776"/>
                  <a:ext cx="336550" cy="33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" h="89" extrusionOk="0">
                      <a:moveTo>
                        <a:pt x="33" y="0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57" y="89"/>
                        <a:pt x="57" y="89"/>
                        <a:pt x="57" y="89"/>
                      </a:cubicBezTo>
                      <a:cubicBezTo>
                        <a:pt x="89" y="57"/>
                        <a:pt x="89" y="57"/>
                        <a:pt x="89" y="57"/>
                      </a:cubicBezTo>
                      <a:cubicBezTo>
                        <a:pt x="67" y="41"/>
                        <a:pt x="48" y="22"/>
                        <a:pt x="3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8" name="Google Shape;68;p3"/>
              <p:cNvGrpSpPr/>
              <p:nvPr/>
            </p:nvGrpSpPr>
            <p:grpSpPr>
              <a:xfrm>
                <a:off x="8322158" y="4188298"/>
                <a:ext cx="314775" cy="315031"/>
                <a:chOff x="2587625" y="3803651"/>
                <a:chExt cx="1947862" cy="1949451"/>
              </a:xfrm>
            </p:grpSpPr>
            <p:sp>
              <p:nvSpPr>
                <p:cNvPr id="69" name="Google Shape;69;p3"/>
                <p:cNvSpPr/>
                <p:nvPr/>
              </p:nvSpPr>
              <p:spPr>
                <a:xfrm>
                  <a:off x="2832100" y="3989388"/>
                  <a:ext cx="1152525" cy="115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" h="307" extrusionOk="0">
                      <a:moveTo>
                        <a:pt x="23" y="169"/>
                      </a:move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7" y="242"/>
                        <a:pt x="65" y="299"/>
                        <a:pt x="137" y="307"/>
                      </a:cubicBezTo>
                      <a:cubicBezTo>
                        <a:pt x="137" y="284"/>
                        <a:pt x="137" y="284"/>
                        <a:pt x="137" y="284"/>
                      </a:cubicBezTo>
                      <a:cubicBezTo>
                        <a:pt x="138" y="263"/>
                        <a:pt x="168" y="263"/>
                        <a:pt x="168" y="284"/>
                      </a:cubicBezTo>
                      <a:cubicBezTo>
                        <a:pt x="168" y="307"/>
                        <a:pt x="168" y="307"/>
                        <a:pt x="168" y="307"/>
                      </a:cubicBezTo>
                      <a:cubicBezTo>
                        <a:pt x="241" y="299"/>
                        <a:pt x="299" y="242"/>
                        <a:pt x="306" y="169"/>
                      </a:cubicBezTo>
                      <a:cubicBezTo>
                        <a:pt x="283" y="169"/>
                        <a:pt x="283" y="169"/>
                        <a:pt x="283" y="169"/>
                      </a:cubicBezTo>
                      <a:cubicBezTo>
                        <a:pt x="262" y="168"/>
                        <a:pt x="262" y="139"/>
                        <a:pt x="283" y="138"/>
                      </a:cubicBezTo>
                      <a:cubicBezTo>
                        <a:pt x="306" y="138"/>
                        <a:pt x="306" y="138"/>
                        <a:pt x="306" y="138"/>
                      </a:cubicBezTo>
                      <a:cubicBezTo>
                        <a:pt x="299" y="65"/>
                        <a:pt x="241" y="8"/>
                        <a:pt x="168" y="0"/>
                      </a:cubicBezTo>
                      <a:cubicBezTo>
                        <a:pt x="168" y="24"/>
                        <a:pt x="168" y="24"/>
                        <a:pt x="168" y="24"/>
                      </a:cubicBezTo>
                      <a:cubicBezTo>
                        <a:pt x="167" y="44"/>
                        <a:pt x="138" y="44"/>
                        <a:pt x="137" y="24"/>
                      </a:cubicBezTo>
                      <a:cubicBezTo>
                        <a:pt x="137" y="0"/>
                        <a:pt x="137" y="0"/>
                        <a:pt x="137" y="0"/>
                      </a:cubicBezTo>
                      <a:cubicBezTo>
                        <a:pt x="65" y="8"/>
                        <a:pt x="7" y="65"/>
                        <a:pt x="0" y="138"/>
                      </a:cubicBezTo>
                      <a:cubicBezTo>
                        <a:pt x="23" y="138"/>
                        <a:pt x="23" y="138"/>
                        <a:pt x="23" y="138"/>
                      </a:cubicBezTo>
                      <a:cubicBezTo>
                        <a:pt x="43" y="139"/>
                        <a:pt x="43" y="168"/>
                        <a:pt x="23" y="169"/>
                      </a:cubicBezTo>
                      <a:close/>
                      <a:moveTo>
                        <a:pt x="103" y="138"/>
                      </a:moveTo>
                      <a:cubicBezTo>
                        <a:pt x="109" y="138"/>
                        <a:pt x="109" y="138"/>
                        <a:pt x="109" y="138"/>
                      </a:cubicBezTo>
                      <a:cubicBezTo>
                        <a:pt x="116" y="107"/>
                        <a:pt x="144" y="84"/>
                        <a:pt x="177" y="84"/>
                      </a:cubicBezTo>
                      <a:cubicBezTo>
                        <a:pt x="186" y="84"/>
                        <a:pt x="193" y="91"/>
                        <a:pt x="193" y="99"/>
                      </a:cubicBezTo>
                      <a:cubicBezTo>
                        <a:pt x="193" y="108"/>
                        <a:pt x="186" y="115"/>
                        <a:pt x="177" y="115"/>
                      </a:cubicBezTo>
                      <a:cubicBezTo>
                        <a:pt x="161" y="115"/>
                        <a:pt x="147" y="124"/>
                        <a:pt x="141" y="138"/>
                      </a:cubicBezTo>
                      <a:cubicBezTo>
                        <a:pt x="177" y="138"/>
                        <a:pt x="177" y="138"/>
                        <a:pt x="177" y="138"/>
                      </a:cubicBezTo>
                      <a:cubicBezTo>
                        <a:pt x="198" y="139"/>
                        <a:pt x="198" y="169"/>
                        <a:pt x="177" y="170"/>
                      </a:cubicBezTo>
                      <a:cubicBezTo>
                        <a:pt x="141" y="170"/>
                        <a:pt x="141" y="170"/>
                        <a:pt x="141" y="170"/>
                      </a:cubicBezTo>
                      <a:cubicBezTo>
                        <a:pt x="147" y="183"/>
                        <a:pt x="161" y="193"/>
                        <a:pt x="177" y="193"/>
                      </a:cubicBezTo>
                      <a:cubicBezTo>
                        <a:pt x="186" y="193"/>
                        <a:pt x="193" y="200"/>
                        <a:pt x="193" y="209"/>
                      </a:cubicBezTo>
                      <a:cubicBezTo>
                        <a:pt x="193" y="217"/>
                        <a:pt x="186" y="224"/>
                        <a:pt x="177" y="224"/>
                      </a:cubicBezTo>
                      <a:cubicBezTo>
                        <a:pt x="144" y="224"/>
                        <a:pt x="116" y="201"/>
                        <a:pt x="109" y="170"/>
                      </a:cubicBezTo>
                      <a:cubicBezTo>
                        <a:pt x="103" y="170"/>
                        <a:pt x="103" y="170"/>
                        <a:pt x="103" y="170"/>
                      </a:cubicBezTo>
                      <a:cubicBezTo>
                        <a:pt x="82" y="169"/>
                        <a:pt x="82" y="139"/>
                        <a:pt x="103" y="13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0;p3"/>
                <p:cNvSpPr/>
                <p:nvPr/>
              </p:nvSpPr>
              <p:spPr>
                <a:xfrm>
                  <a:off x="2587625" y="3803650"/>
                  <a:ext cx="1947862" cy="1949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517" extrusionOk="0">
                      <a:moveTo>
                        <a:pt x="497" y="487"/>
                      </a:moveTo>
                      <a:cubicBezTo>
                        <a:pt x="30" y="487"/>
                        <a:pt x="30" y="487"/>
                        <a:pt x="30" y="487"/>
                      </a:cubicBezTo>
                      <a:cubicBezTo>
                        <a:pt x="30" y="453"/>
                        <a:pt x="30" y="453"/>
                        <a:pt x="30" y="453"/>
                      </a:cubicBezTo>
                      <a:cubicBezTo>
                        <a:pt x="208" y="453"/>
                        <a:pt x="208" y="453"/>
                        <a:pt x="208" y="453"/>
                      </a:cubicBezTo>
                      <a:cubicBezTo>
                        <a:pt x="350" y="453"/>
                        <a:pt x="468" y="342"/>
                        <a:pt x="475" y="200"/>
                      </a:cubicBezTo>
                      <a:cubicBezTo>
                        <a:pt x="479" y="129"/>
                        <a:pt x="479" y="129"/>
                        <a:pt x="479" y="129"/>
                      </a:cubicBezTo>
                      <a:cubicBezTo>
                        <a:pt x="485" y="136"/>
                        <a:pt x="485" y="136"/>
                        <a:pt x="485" y="136"/>
                      </a:cubicBezTo>
                      <a:cubicBezTo>
                        <a:pt x="488" y="140"/>
                        <a:pt x="492" y="141"/>
                        <a:pt x="497" y="141"/>
                      </a:cubicBezTo>
                      <a:cubicBezTo>
                        <a:pt x="500" y="141"/>
                        <a:pt x="504" y="140"/>
                        <a:pt x="506" y="137"/>
                      </a:cubicBezTo>
                      <a:cubicBezTo>
                        <a:pt x="513" y="132"/>
                        <a:pt x="513" y="122"/>
                        <a:pt x="508" y="116"/>
                      </a:cubicBezTo>
                      <a:cubicBezTo>
                        <a:pt x="477" y="82"/>
                        <a:pt x="477" y="82"/>
                        <a:pt x="477" y="82"/>
                      </a:cubicBezTo>
                      <a:cubicBezTo>
                        <a:pt x="472" y="77"/>
                        <a:pt x="462" y="75"/>
                        <a:pt x="456" y="81"/>
                      </a:cubicBezTo>
                      <a:cubicBezTo>
                        <a:pt x="424" y="110"/>
                        <a:pt x="424" y="110"/>
                        <a:pt x="424" y="110"/>
                      </a:cubicBezTo>
                      <a:cubicBezTo>
                        <a:pt x="410" y="124"/>
                        <a:pt x="429" y="145"/>
                        <a:pt x="444" y="132"/>
                      </a:cubicBezTo>
                      <a:cubicBezTo>
                        <a:pt x="449" y="128"/>
                        <a:pt x="449" y="128"/>
                        <a:pt x="449" y="128"/>
                      </a:cubicBezTo>
                      <a:cubicBezTo>
                        <a:pt x="445" y="198"/>
                        <a:pt x="445" y="198"/>
                        <a:pt x="445" y="198"/>
                      </a:cubicBezTo>
                      <a:cubicBezTo>
                        <a:pt x="439" y="324"/>
                        <a:pt x="334" y="423"/>
                        <a:pt x="208" y="423"/>
                      </a:cubicBezTo>
                      <a:cubicBezTo>
                        <a:pt x="30" y="423"/>
                        <a:pt x="30" y="423"/>
                        <a:pt x="30" y="423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29" y="0"/>
                        <a:pt x="0" y="0"/>
                        <a:pt x="0" y="20"/>
                      </a:cubicBezTo>
                      <a:cubicBezTo>
                        <a:pt x="0" y="502"/>
                        <a:pt x="0" y="502"/>
                        <a:pt x="0" y="502"/>
                      </a:cubicBezTo>
                      <a:cubicBezTo>
                        <a:pt x="0" y="510"/>
                        <a:pt x="6" y="517"/>
                        <a:pt x="15" y="517"/>
                      </a:cubicBezTo>
                      <a:cubicBezTo>
                        <a:pt x="497" y="517"/>
                        <a:pt x="497" y="517"/>
                        <a:pt x="497" y="517"/>
                      </a:cubicBezTo>
                      <a:cubicBezTo>
                        <a:pt x="517" y="516"/>
                        <a:pt x="517" y="487"/>
                        <a:pt x="497" y="4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" name="Google Shape;71;p3"/>
              <p:cNvGrpSpPr/>
              <p:nvPr/>
            </p:nvGrpSpPr>
            <p:grpSpPr>
              <a:xfrm>
                <a:off x="7958137" y="4710338"/>
                <a:ext cx="405749" cy="405417"/>
                <a:chOff x="5448300" y="858838"/>
                <a:chExt cx="1936750" cy="1935163"/>
              </a:xfrm>
            </p:grpSpPr>
            <p:sp>
              <p:nvSpPr>
                <p:cNvPr id="72" name="Google Shape;72;p3"/>
                <p:cNvSpPr/>
                <p:nvPr/>
              </p:nvSpPr>
              <p:spPr>
                <a:xfrm>
                  <a:off x="5937250" y="858838"/>
                  <a:ext cx="962025" cy="97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59" extrusionOk="0">
                      <a:moveTo>
                        <a:pt x="227" y="210"/>
                      </a:moveTo>
                      <a:cubicBezTo>
                        <a:pt x="230" y="210"/>
                        <a:pt x="232" y="208"/>
                        <a:pt x="233" y="206"/>
                      </a:cubicBezTo>
                      <a:cubicBezTo>
                        <a:pt x="253" y="167"/>
                        <a:pt x="253" y="167"/>
                        <a:pt x="253" y="167"/>
                      </a:cubicBezTo>
                      <a:cubicBezTo>
                        <a:pt x="255" y="163"/>
                        <a:pt x="253" y="160"/>
                        <a:pt x="250" y="158"/>
                      </a:cubicBezTo>
                      <a:cubicBezTo>
                        <a:pt x="229" y="148"/>
                        <a:pt x="229" y="148"/>
                        <a:pt x="229" y="148"/>
                      </a:cubicBezTo>
                      <a:cubicBezTo>
                        <a:pt x="227" y="146"/>
                        <a:pt x="226" y="144"/>
                        <a:pt x="226" y="141"/>
                      </a:cubicBezTo>
                      <a:cubicBezTo>
                        <a:pt x="227" y="131"/>
                        <a:pt x="227" y="120"/>
                        <a:pt x="225" y="109"/>
                      </a:cubicBezTo>
                      <a:cubicBezTo>
                        <a:pt x="224" y="107"/>
                        <a:pt x="226" y="104"/>
                        <a:pt x="228" y="103"/>
                      </a:cubicBezTo>
                      <a:cubicBezTo>
                        <a:pt x="248" y="91"/>
                        <a:pt x="248" y="91"/>
                        <a:pt x="248" y="91"/>
                      </a:cubicBezTo>
                      <a:cubicBezTo>
                        <a:pt x="251" y="89"/>
                        <a:pt x="252" y="85"/>
                        <a:pt x="250" y="82"/>
                      </a:cubicBezTo>
                      <a:cubicBezTo>
                        <a:pt x="228" y="44"/>
                        <a:pt x="228" y="44"/>
                        <a:pt x="228" y="44"/>
                      </a:cubicBezTo>
                      <a:cubicBezTo>
                        <a:pt x="227" y="42"/>
                        <a:pt x="224" y="41"/>
                        <a:pt x="222" y="41"/>
                      </a:cubicBezTo>
                      <a:cubicBezTo>
                        <a:pt x="221" y="41"/>
                        <a:pt x="220" y="41"/>
                        <a:pt x="219" y="42"/>
                      </a:cubicBezTo>
                      <a:cubicBezTo>
                        <a:pt x="199" y="53"/>
                        <a:pt x="199" y="53"/>
                        <a:pt x="199" y="53"/>
                      </a:cubicBezTo>
                      <a:cubicBezTo>
                        <a:pt x="197" y="55"/>
                        <a:pt x="194" y="54"/>
                        <a:pt x="191" y="53"/>
                      </a:cubicBezTo>
                      <a:cubicBezTo>
                        <a:pt x="182" y="45"/>
                        <a:pt x="172" y="39"/>
                        <a:pt x="160" y="35"/>
                      </a:cubicBezTo>
                      <a:cubicBezTo>
                        <a:pt x="158" y="34"/>
                        <a:pt x="156" y="31"/>
                        <a:pt x="156" y="29"/>
                      </a:cubicBezTo>
                      <a:cubicBezTo>
                        <a:pt x="156" y="7"/>
                        <a:pt x="156" y="7"/>
                        <a:pt x="156" y="7"/>
                      </a:cubicBezTo>
                      <a:cubicBezTo>
                        <a:pt x="156" y="3"/>
                        <a:pt x="153" y="0"/>
                        <a:pt x="149" y="0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1" y="0"/>
                        <a:pt x="98" y="3"/>
                        <a:pt x="98" y="7"/>
                      </a:cubicBezTo>
                      <a:cubicBezTo>
                        <a:pt x="98" y="29"/>
                        <a:pt x="98" y="29"/>
                        <a:pt x="98" y="29"/>
                      </a:cubicBezTo>
                      <a:cubicBezTo>
                        <a:pt x="98" y="31"/>
                        <a:pt x="97" y="34"/>
                        <a:pt x="94" y="35"/>
                      </a:cubicBezTo>
                      <a:cubicBezTo>
                        <a:pt x="81" y="40"/>
                        <a:pt x="68" y="47"/>
                        <a:pt x="58" y="57"/>
                      </a:cubicBezTo>
                      <a:cubicBezTo>
                        <a:pt x="56" y="59"/>
                        <a:pt x="53" y="59"/>
                        <a:pt x="51" y="58"/>
                      </a:cubicBezTo>
                      <a:cubicBezTo>
                        <a:pt x="30" y="48"/>
                        <a:pt x="30" y="48"/>
                        <a:pt x="30" y="48"/>
                      </a:cubicBezTo>
                      <a:cubicBezTo>
                        <a:pt x="27" y="46"/>
                        <a:pt x="23" y="47"/>
                        <a:pt x="21" y="50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0" y="93"/>
                        <a:pt x="1" y="97"/>
                        <a:pt x="4" y="99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7" y="110"/>
                        <a:pt x="29" y="113"/>
                        <a:pt x="28" y="116"/>
                      </a:cubicBezTo>
                      <a:cubicBezTo>
                        <a:pt x="27" y="126"/>
                        <a:pt x="27" y="137"/>
                        <a:pt x="29" y="147"/>
                      </a:cubicBezTo>
                      <a:cubicBezTo>
                        <a:pt x="30" y="150"/>
                        <a:pt x="29" y="153"/>
                        <a:pt x="26" y="154"/>
                      </a:cubicBezTo>
                      <a:cubicBezTo>
                        <a:pt x="6" y="166"/>
                        <a:pt x="6" y="166"/>
                        <a:pt x="6" y="166"/>
                      </a:cubicBezTo>
                      <a:cubicBezTo>
                        <a:pt x="3" y="167"/>
                        <a:pt x="2" y="171"/>
                        <a:pt x="4" y="175"/>
                      </a:cubicBezTo>
                      <a:cubicBezTo>
                        <a:pt x="26" y="213"/>
                        <a:pt x="26" y="213"/>
                        <a:pt x="26" y="213"/>
                      </a:cubicBezTo>
                      <a:cubicBezTo>
                        <a:pt x="28" y="216"/>
                        <a:pt x="32" y="217"/>
                        <a:pt x="35" y="215"/>
                      </a:cubicBezTo>
                      <a:cubicBezTo>
                        <a:pt x="55" y="203"/>
                        <a:pt x="55" y="203"/>
                        <a:pt x="55" y="203"/>
                      </a:cubicBezTo>
                      <a:cubicBezTo>
                        <a:pt x="58" y="202"/>
                        <a:pt x="61" y="202"/>
                        <a:pt x="63" y="204"/>
                      </a:cubicBezTo>
                      <a:cubicBezTo>
                        <a:pt x="72" y="212"/>
                        <a:pt x="82" y="218"/>
                        <a:pt x="94" y="222"/>
                      </a:cubicBezTo>
                      <a:cubicBezTo>
                        <a:pt x="97" y="223"/>
                        <a:pt x="98" y="225"/>
                        <a:pt x="98" y="228"/>
                      </a:cubicBezTo>
                      <a:cubicBezTo>
                        <a:pt x="98" y="252"/>
                        <a:pt x="98" y="252"/>
                        <a:pt x="98" y="252"/>
                      </a:cubicBezTo>
                      <a:cubicBezTo>
                        <a:pt x="98" y="256"/>
                        <a:pt x="101" y="259"/>
                        <a:pt x="105" y="259"/>
                      </a:cubicBezTo>
                      <a:cubicBezTo>
                        <a:pt x="149" y="259"/>
                        <a:pt x="149" y="259"/>
                        <a:pt x="149" y="259"/>
                      </a:cubicBezTo>
                      <a:cubicBezTo>
                        <a:pt x="153" y="259"/>
                        <a:pt x="156" y="256"/>
                        <a:pt x="156" y="252"/>
                      </a:cubicBezTo>
                      <a:cubicBezTo>
                        <a:pt x="156" y="228"/>
                        <a:pt x="156" y="228"/>
                        <a:pt x="156" y="228"/>
                      </a:cubicBezTo>
                      <a:cubicBezTo>
                        <a:pt x="156" y="225"/>
                        <a:pt x="158" y="223"/>
                        <a:pt x="160" y="222"/>
                      </a:cubicBezTo>
                      <a:cubicBezTo>
                        <a:pt x="174" y="217"/>
                        <a:pt x="186" y="209"/>
                        <a:pt x="196" y="200"/>
                      </a:cubicBezTo>
                      <a:cubicBezTo>
                        <a:pt x="198" y="198"/>
                        <a:pt x="201" y="197"/>
                        <a:pt x="204" y="199"/>
                      </a:cubicBezTo>
                      <a:cubicBezTo>
                        <a:pt x="224" y="209"/>
                        <a:pt x="224" y="209"/>
                        <a:pt x="224" y="209"/>
                      </a:cubicBezTo>
                      <a:cubicBezTo>
                        <a:pt x="225" y="209"/>
                        <a:pt x="226" y="210"/>
                        <a:pt x="227" y="210"/>
                      </a:cubicBezTo>
                      <a:close/>
                      <a:moveTo>
                        <a:pt x="127" y="172"/>
                      </a:moveTo>
                      <a:cubicBezTo>
                        <a:pt x="104" y="172"/>
                        <a:pt x="84" y="153"/>
                        <a:pt x="84" y="130"/>
                      </a:cubicBezTo>
                      <a:cubicBezTo>
                        <a:pt x="87" y="73"/>
                        <a:pt x="168" y="73"/>
                        <a:pt x="170" y="130"/>
                      </a:cubicBezTo>
                      <a:cubicBezTo>
                        <a:pt x="170" y="153"/>
                        <a:pt x="151" y="172"/>
                        <a:pt x="127" y="17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73;p3"/>
                <p:cNvSpPr/>
                <p:nvPr/>
              </p:nvSpPr>
              <p:spPr>
                <a:xfrm>
                  <a:off x="6367463" y="1300163"/>
                  <a:ext cx="98425" cy="10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" h="29" extrusionOk="0">
                      <a:moveTo>
                        <a:pt x="13" y="0"/>
                      </a:moveTo>
                      <a:cubicBezTo>
                        <a:pt x="6" y="0"/>
                        <a:pt x="0" y="6"/>
                        <a:pt x="0" y="13"/>
                      </a:cubicBezTo>
                      <a:cubicBezTo>
                        <a:pt x="1" y="29"/>
                        <a:pt x="25" y="29"/>
                        <a:pt x="26" y="13"/>
                      </a:cubicBezTo>
                      <a:cubicBezTo>
                        <a:pt x="26" y="6"/>
                        <a:pt x="20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74;p3"/>
                <p:cNvSpPr/>
                <p:nvPr/>
              </p:nvSpPr>
              <p:spPr>
                <a:xfrm>
                  <a:off x="6216650" y="1944688"/>
                  <a:ext cx="395287" cy="849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" h="225" extrusionOk="0">
                      <a:moveTo>
                        <a:pt x="99" y="145"/>
                      </a:moveTo>
                      <a:cubicBezTo>
                        <a:pt x="85" y="145"/>
                        <a:pt x="85" y="145"/>
                        <a:pt x="85" y="145"/>
                      </a:cubicBezTo>
                      <a:cubicBezTo>
                        <a:pt x="82" y="145"/>
                        <a:pt x="80" y="143"/>
                        <a:pt x="80" y="141"/>
                      </a:cubicBezTo>
                      <a:cubicBezTo>
                        <a:pt x="80" y="0"/>
                        <a:pt x="80" y="0"/>
                        <a:pt x="80" y="0"/>
                      </a:cubicBezTo>
                      <a:cubicBezTo>
                        <a:pt x="79" y="0"/>
                        <a:pt x="77" y="1"/>
                        <a:pt x="75" y="1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29" y="1"/>
                        <a:pt x="28" y="0"/>
                        <a:pt x="26" y="0"/>
                      </a:cubicBezTo>
                      <a:cubicBezTo>
                        <a:pt x="26" y="141"/>
                        <a:pt x="26" y="141"/>
                        <a:pt x="26" y="141"/>
                      </a:cubicBezTo>
                      <a:cubicBezTo>
                        <a:pt x="26" y="143"/>
                        <a:pt x="24" y="145"/>
                        <a:pt x="21" y="145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3" y="145"/>
                        <a:pt x="0" y="148"/>
                        <a:pt x="0" y="15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0" y="179"/>
                        <a:pt x="1" y="180"/>
                        <a:pt x="3" y="182"/>
                      </a:cubicBezTo>
                      <a:cubicBezTo>
                        <a:pt x="49" y="223"/>
                        <a:pt x="49" y="223"/>
                        <a:pt x="49" y="223"/>
                      </a:cubicBezTo>
                      <a:cubicBezTo>
                        <a:pt x="51" y="225"/>
                        <a:pt x="55" y="225"/>
                        <a:pt x="57" y="223"/>
                      </a:cubicBezTo>
                      <a:cubicBezTo>
                        <a:pt x="103" y="182"/>
                        <a:pt x="103" y="182"/>
                        <a:pt x="103" y="182"/>
                      </a:cubicBezTo>
                      <a:cubicBezTo>
                        <a:pt x="104" y="180"/>
                        <a:pt x="105" y="179"/>
                        <a:pt x="105" y="177"/>
                      </a:cubicBezTo>
                      <a:cubicBezTo>
                        <a:pt x="105" y="152"/>
                        <a:pt x="105" y="152"/>
                        <a:pt x="105" y="152"/>
                      </a:cubicBezTo>
                      <a:cubicBezTo>
                        <a:pt x="105" y="148"/>
                        <a:pt x="102" y="145"/>
                        <a:pt x="99" y="14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75;p3"/>
                <p:cNvSpPr/>
                <p:nvPr/>
              </p:nvSpPr>
              <p:spPr>
                <a:xfrm>
                  <a:off x="5448300" y="1752600"/>
                  <a:ext cx="782637" cy="490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130" extrusionOk="0">
                      <a:moveTo>
                        <a:pt x="198" y="15"/>
                      </a:moveTo>
                      <a:cubicBezTo>
                        <a:pt x="198" y="6"/>
                        <a:pt x="198" y="6"/>
                        <a:pt x="198" y="6"/>
                      </a:cubicBezTo>
                      <a:cubicBezTo>
                        <a:pt x="194" y="4"/>
                        <a:pt x="191" y="2"/>
                        <a:pt x="187" y="0"/>
                      </a:cubicBezTo>
                      <a:cubicBezTo>
                        <a:pt x="180" y="4"/>
                        <a:pt x="180" y="4"/>
                        <a:pt x="180" y="4"/>
                      </a:cubicBezTo>
                      <a:cubicBezTo>
                        <a:pt x="174" y="8"/>
                        <a:pt x="166" y="9"/>
                        <a:pt x="158" y="8"/>
                      </a:cubicBezTo>
                      <a:cubicBezTo>
                        <a:pt x="158" y="18"/>
                        <a:pt x="158" y="18"/>
                        <a:pt x="158" y="18"/>
                      </a:cubicBezTo>
                      <a:cubicBezTo>
                        <a:pt x="158" y="36"/>
                        <a:pt x="143" y="51"/>
                        <a:pt x="125" y="51"/>
                      </a:cubicBezTo>
                      <a:cubicBezTo>
                        <a:pt x="85" y="51"/>
                        <a:pt x="85" y="51"/>
                        <a:pt x="85" y="51"/>
                      </a:cubicBezTo>
                      <a:cubicBezTo>
                        <a:pt x="83" y="51"/>
                        <a:pt x="81" y="49"/>
                        <a:pt x="81" y="46"/>
                      </a:cubicBezTo>
                      <a:cubicBezTo>
                        <a:pt x="81" y="32"/>
                        <a:pt x="81" y="32"/>
                        <a:pt x="81" y="32"/>
                      </a:cubicBezTo>
                      <a:cubicBezTo>
                        <a:pt x="81" y="28"/>
                        <a:pt x="78" y="25"/>
                        <a:pt x="74" y="25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7" y="25"/>
                        <a:pt x="46" y="26"/>
                        <a:pt x="44" y="28"/>
                      </a:cubicBezTo>
                      <a:cubicBezTo>
                        <a:pt x="3" y="73"/>
                        <a:pt x="3" y="73"/>
                        <a:pt x="3" y="73"/>
                      </a:cubicBezTo>
                      <a:cubicBezTo>
                        <a:pt x="0" y="76"/>
                        <a:pt x="0" y="80"/>
                        <a:pt x="3" y="82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6" y="129"/>
                        <a:pt x="47" y="130"/>
                        <a:pt x="49" y="130"/>
                      </a:cubicBezTo>
                      <a:cubicBezTo>
                        <a:pt x="74" y="130"/>
                        <a:pt x="74" y="130"/>
                        <a:pt x="74" y="130"/>
                      </a:cubicBezTo>
                      <a:cubicBezTo>
                        <a:pt x="78" y="130"/>
                        <a:pt x="81" y="127"/>
                        <a:pt x="81" y="123"/>
                      </a:cubicBezTo>
                      <a:cubicBezTo>
                        <a:pt x="81" y="109"/>
                        <a:pt x="81" y="109"/>
                        <a:pt x="81" y="109"/>
                      </a:cubicBezTo>
                      <a:cubicBezTo>
                        <a:pt x="81" y="107"/>
                        <a:pt x="83" y="105"/>
                        <a:pt x="85" y="105"/>
                      </a:cubicBezTo>
                      <a:cubicBezTo>
                        <a:pt x="118" y="105"/>
                        <a:pt x="118" y="105"/>
                        <a:pt x="118" y="105"/>
                      </a:cubicBezTo>
                      <a:cubicBezTo>
                        <a:pt x="160" y="105"/>
                        <a:pt x="196" y="77"/>
                        <a:pt x="208" y="40"/>
                      </a:cubicBezTo>
                      <a:cubicBezTo>
                        <a:pt x="202" y="33"/>
                        <a:pt x="198" y="25"/>
                        <a:pt x="198" y="1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76;p3"/>
                <p:cNvSpPr/>
                <p:nvPr/>
              </p:nvSpPr>
              <p:spPr>
                <a:xfrm>
                  <a:off x="6600825" y="1733550"/>
                  <a:ext cx="784225" cy="509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135" extrusionOk="0">
                      <a:moveTo>
                        <a:pt x="206" y="78"/>
                      </a:moveTo>
                      <a:cubicBezTo>
                        <a:pt x="164" y="33"/>
                        <a:pt x="164" y="33"/>
                        <a:pt x="164" y="33"/>
                      </a:cubicBezTo>
                      <a:cubicBezTo>
                        <a:pt x="163" y="31"/>
                        <a:pt x="161" y="30"/>
                        <a:pt x="159" y="30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1" y="30"/>
                        <a:pt x="128" y="33"/>
                        <a:pt x="128" y="37"/>
                      </a:cubicBezTo>
                      <a:cubicBezTo>
                        <a:pt x="128" y="51"/>
                        <a:pt x="128" y="51"/>
                        <a:pt x="128" y="51"/>
                      </a:cubicBezTo>
                      <a:cubicBezTo>
                        <a:pt x="128" y="54"/>
                        <a:pt x="126" y="56"/>
                        <a:pt x="123" y="56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65" y="56"/>
                        <a:pt x="50" y="41"/>
                        <a:pt x="50" y="23"/>
                      </a:cubicBezTo>
                      <a:cubicBezTo>
                        <a:pt x="50" y="7"/>
                        <a:pt x="50" y="7"/>
                        <a:pt x="50" y="7"/>
                      </a:cubicBezTo>
                      <a:cubicBezTo>
                        <a:pt x="45" y="7"/>
                        <a:pt x="40" y="6"/>
                        <a:pt x="35" y="4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2" y="4"/>
                        <a:pt x="16" y="8"/>
                        <a:pt x="10" y="11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30"/>
                        <a:pt x="6" y="38"/>
                        <a:pt x="0" y="45"/>
                      </a:cubicBezTo>
                      <a:cubicBezTo>
                        <a:pt x="12" y="82"/>
                        <a:pt x="48" y="110"/>
                        <a:pt x="90" y="110"/>
                      </a:cubicBezTo>
                      <a:cubicBezTo>
                        <a:pt x="123" y="110"/>
                        <a:pt x="123" y="110"/>
                        <a:pt x="123" y="110"/>
                      </a:cubicBezTo>
                      <a:cubicBezTo>
                        <a:pt x="126" y="110"/>
                        <a:pt x="128" y="112"/>
                        <a:pt x="128" y="114"/>
                      </a:cubicBezTo>
                      <a:cubicBezTo>
                        <a:pt x="128" y="128"/>
                        <a:pt x="128" y="128"/>
                        <a:pt x="128" y="128"/>
                      </a:cubicBezTo>
                      <a:cubicBezTo>
                        <a:pt x="128" y="132"/>
                        <a:pt x="131" y="135"/>
                        <a:pt x="134" y="135"/>
                      </a:cubicBezTo>
                      <a:cubicBezTo>
                        <a:pt x="159" y="135"/>
                        <a:pt x="159" y="135"/>
                        <a:pt x="159" y="135"/>
                      </a:cubicBezTo>
                      <a:cubicBezTo>
                        <a:pt x="161" y="135"/>
                        <a:pt x="163" y="134"/>
                        <a:pt x="164" y="133"/>
                      </a:cubicBezTo>
                      <a:cubicBezTo>
                        <a:pt x="206" y="87"/>
                        <a:pt x="206" y="87"/>
                        <a:pt x="206" y="87"/>
                      </a:cubicBezTo>
                      <a:cubicBezTo>
                        <a:pt x="208" y="85"/>
                        <a:pt x="208" y="81"/>
                        <a:pt x="206" y="7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1864950" y="2179350"/>
            <a:ext cx="5414100" cy="162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title" idx="2" hasCustomPrompt="1"/>
          </p:nvPr>
        </p:nvSpPr>
        <p:spPr>
          <a:xfrm>
            <a:off x="1864950" y="1337550"/>
            <a:ext cx="1474500" cy="841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8"/>
          <p:cNvPicPr preferRelativeResize="0"/>
          <p:nvPr/>
        </p:nvPicPr>
        <p:blipFill rotWithShape="1">
          <a:blip r:embed="rId2">
            <a:alphaModFix/>
          </a:blip>
          <a:srcRect t="1845" r="1845"/>
          <a:stretch/>
        </p:blipFill>
        <p:spPr>
          <a:xfrm flipH="1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8"/>
          <p:cNvPicPr preferRelativeResize="0"/>
          <p:nvPr/>
        </p:nvPicPr>
        <p:blipFill rotWithShape="1">
          <a:blip r:embed="rId3">
            <a:alphaModFix amt="60000"/>
          </a:blip>
          <a:srcRect b="1681"/>
          <a:stretch/>
        </p:blipFill>
        <p:spPr>
          <a:xfrm flipH="1">
            <a:off x="6488800" y="0"/>
            <a:ext cx="274095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8"/>
          <p:cNvGrpSpPr/>
          <p:nvPr/>
        </p:nvGrpSpPr>
        <p:grpSpPr>
          <a:xfrm flipH="1">
            <a:off x="-1880360" y="-2238539"/>
            <a:ext cx="12746263" cy="9194093"/>
            <a:chOff x="-1880360" y="-2238539"/>
            <a:chExt cx="12746263" cy="9194093"/>
          </a:xfrm>
        </p:grpSpPr>
        <p:pic>
          <p:nvPicPr>
            <p:cNvPr id="187" name="Google Shape;187;p8"/>
            <p:cNvPicPr preferRelativeResize="0"/>
            <p:nvPr/>
          </p:nvPicPr>
          <p:blipFill rotWithShape="1">
            <a:blip r:embed="rId4">
              <a:alphaModFix amt="50000"/>
            </a:blip>
            <a:srcRect/>
            <a:stretch/>
          </p:blipFill>
          <p:spPr>
            <a:xfrm rot="6621927">
              <a:off x="-1410850" y="2959950"/>
              <a:ext cx="3541900" cy="3464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8"/>
            <p:cNvPicPr preferRelativeResize="0"/>
            <p:nvPr/>
          </p:nvPicPr>
          <p:blipFill rotWithShape="1">
            <a:blip r:embed="rId4">
              <a:alphaModFix amt="50000"/>
            </a:blip>
            <a:srcRect/>
            <a:stretch/>
          </p:blipFill>
          <p:spPr>
            <a:xfrm rot="4680349">
              <a:off x="7032301" y="-1878673"/>
              <a:ext cx="3541900" cy="34648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9" name="Google Shape;189;p8"/>
          <p:cNvGrpSpPr/>
          <p:nvPr/>
        </p:nvGrpSpPr>
        <p:grpSpPr>
          <a:xfrm>
            <a:off x="7748444" y="-749981"/>
            <a:ext cx="1963562" cy="2058264"/>
            <a:chOff x="7748444" y="-749981"/>
            <a:chExt cx="1963562" cy="2058264"/>
          </a:xfrm>
        </p:grpSpPr>
        <p:pic>
          <p:nvPicPr>
            <p:cNvPr id="190" name="Google Shape;190;p8"/>
            <p:cNvPicPr preferRelativeResize="0"/>
            <p:nvPr/>
          </p:nvPicPr>
          <p:blipFill>
            <a:blip r:embed="rId5">
              <a:alphaModFix amt="50000"/>
            </a:blip>
            <a:stretch>
              <a:fillRect/>
            </a:stretch>
          </p:blipFill>
          <p:spPr>
            <a:xfrm rot="-5400000">
              <a:off x="7726625" y="-728163"/>
              <a:ext cx="2007199" cy="196356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91" name="Google Shape;191;p8"/>
            <p:cNvGrpSpPr/>
            <p:nvPr/>
          </p:nvGrpSpPr>
          <p:grpSpPr>
            <a:xfrm>
              <a:off x="8697039" y="990802"/>
              <a:ext cx="344666" cy="317481"/>
              <a:chOff x="7392988" y="4000501"/>
              <a:chExt cx="2193925" cy="2020888"/>
            </a:xfrm>
          </p:grpSpPr>
          <p:sp>
            <p:nvSpPr>
              <p:cNvPr id="192" name="Google Shape;192;p8"/>
              <p:cNvSpPr/>
              <p:nvPr/>
            </p:nvSpPr>
            <p:spPr>
              <a:xfrm>
                <a:off x="8123238" y="4343400"/>
                <a:ext cx="946150" cy="950913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52" extrusionOk="0">
                    <a:moveTo>
                      <a:pt x="197" y="142"/>
                    </a:moveTo>
                    <a:cubicBezTo>
                      <a:pt x="176" y="141"/>
                      <a:pt x="176" y="110"/>
                      <a:pt x="197" y="110"/>
                    </a:cubicBezTo>
                    <a:cubicBezTo>
                      <a:pt x="251" y="109"/>
                      <a:pt x="251" y="109"/>
                      <a:pt x="251" y="109"/>
                    </a:cubicBezTo>
                    <a:cubicBezTo>
                      <a:pt x="245" y="55"/>
                      <a:pt x="197" y="6"/>
                      <a:pt x="142" y="0"/>
                    </a:cubicBezTo>
                    <a:cubicBezTo>
                      <a:pt x="141" y="54"/>
                      <a:pt x="141" y="54"/>
                      <a:pt x="141" y="54"/>
                    </a:cubicBezTo>
                    <a:cubicBezTo>
                      <a:pt x="141" y="63"/>
                      <a:pt x="134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16" y="70"/>
                      <a:pt x="109" y="63"/>
                      <a:pt x="109" y="54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53" y="6"/>
                      <a:pt x="5" y="55"/>
                      <a:pt x="0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74" y="111"/>
                      <a:pt x="74" y="141"/>
                      <a:pt x="53" y="142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5" y="197"/>
                      <a:pt x="53" y="246"/>
                      <a:pt x="109" y="252"/>
                    </a:cubicBezTo>
                    <a:cubicBezTo>
                      <a:pt x="109" y="198"/>
                      <a:pt x="109" y="198"/>
                      <a:pt x="109" y="198"/>
                    </a:cubicBezTo>
                    <a:cubicBezTo>
                      <a:pt x="109" y="189"/>
                      <a:pt x="116" y="182"/>
                      <a:pt x="125" y="182"/>
                    </a:cubicBezTo>
                    <a:cubicBezTo>
                      <a:pt x="125" y="182"/>
                      <a:pt x="125" y="182"/>
                      <a:pt x="125" y="182"/>
                    </a:cubicBezTo>
                    <a:cubicBezTo>
                      <a:pt x="134" y="182"/>
                      <a:pt x="141" y="189"/>
                      <a:pt x="141" y="198"/>
                    </a:cubicBezTo>
                    <a:cubicBezTo>
                      <a:pt x="141" y="252"/>
                      <a:pt x="141" y="252"/>
                      <a:pt x="141" y="252"/>
                    </a:cubicBezTo>
                    <a:cubicBezTo>
                      <a:pt x="197" y="246"/>
                      <a:pt x="245" y="197"/>
                      <a:pt x="251" y="142"/>
                    </a:cubicBezTo>
                    <a:cubicBezTo>
                      <a:pt x="197" y="142"/>
                      <a:pt x="197" y="142"/>
                      <a:pt x="197" y="142"/>
                    </a:cubicBezTo>
                    <a:cubicBezTo>
                      <a:pt x="197" y="142"/>
                      <a:pt x="197" y="142"/>
                      <a:pt x="197" y="142"/>
                    </a:cubicBezTo>
                    <a:close/>
                    <a:moveTo>
                      <a:pt x="125" y="142"/>
                    </a:moveTo>
                    <a:cubicBezTo>
                      <a:pt x="104" y="141"/>
                      <a:pt x="104" y="111"/>
                      <a:pt x="125" y="110"/>
                    </a:cubicBezTo>
                    <a:cubicBezTo>
                      <a:pt x="147" y="110"/>
                      <a:pt x="147" y="141"/>
                      <a:pt x="125" y="14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8"/>
              <p:cNvSpPr/>
              <p:nvPr/>
            </p:nvSpPr>
            <p:spPr>
              <a:xfrm>
                <a:off x="7392988" y="5519738"/>
                <a:ext cx="496888" cy="50165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3" extrusionOk="0">
                    <a:moveTo>
                      <a:pt x="75" y="0"/>
                    </a:moveTo>
                    <a:cubicBezTo>
                      <a:pt x="15" y="60"/>
                      <a:pt x="15" y="60"/>
                      <a:pt x="15" y="60"/>
                    </a:cubicBezTo>
                    <a:cubicBezTo>
                      <a:pt x="0" y="76"/>
                      <a:pt x="0" y="101"/>
                      <a:pt x="15" y="117"/>
                    </a:cubicBezTo>
                    <a:cubicBezTo>
                      <a:pt x="31" y="133"/>
                      <a:pt x="56" y="133"/>
                      <a:pt x="72" y="117"/>
                    </a:cubicBezTo>
                    <a:cubicBezTo>
                      <a:pt x="132" y="57"/>
                      <a:pt x="132" y="57"/>
                      <a:pt x="132" y="57"/>
                    </a:cubicBezTo>
                    <a:cubicBezTo>
                      <a:pt x="132" y="57"/>
                      <a:pt x="132" y="57"/>
                      <a:pt x="132" y="57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8"/>
              <p:cNvSpPr/>
              <p:nvPr/>
            </p:nvSpPr>
            <p:spPr>
              <a:xfrm>
                <a:off x="7604125" y="4000501"/>
                <a:ext cx="1982787" cy="156527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15" extrusionOk="0">
                    <a:moveTo>
                      <a:pt x="402" y="77"/>
                    </a:moveTo>
                    <a:cubicBezTo>
                      <a:pt x="329" y="1"/>
                      <a:pt x="197" y="0"/>
                      <a:pt x="124" y="77"/>
                    </a:cubicBezTo>
                    <a:cubicBezTo>
                      <a:pt x="0" y="200"/>
                      <a:pt x="89" y="415"/>
                      <a:pt x="263" y="414"/>
                    </a:cubicBezTo>
                    <a:cubicBezTo>
                      <a:pt x="437" y="415"/>
                      <a:pt x="526" y="200"/>
                      <a:pt x="402" y="77"/>
                    </a:cubicBezTo>
                    <a:close/>
                    <a:moveTo>
                      <a:pt x="376" y="329"/>
                    </a:moveTo>
                    <a:cubicBezTo>
                      <a:pt x="312" y="393"/>
                      <a:pt x="211" y="390"/>
                      <a:pt x="151" y="329"/>
                    </a:cubicBezTo>
                    <a:cubicBezTo>
                      <a:pt x="120" y="299"/>
                      <a:pt x="105" y="259"/>
                      <a:pt x="104" y="219"/>
                    </a:cubicBezTo>
                    <a:cubicBezTo>
                      <a:pt x="104" y="218"/>
                      <a:pt x="104" y="218"/>
                      <a:pt x="104" y="217"/>
                    </a:cubicBezTo>
                    <a:cubicBezTo>
                      <a:pt x="104" y="216"/>
                      <a:pt x="104" y="216"/>
                      <a:pt x="104" y="215"/>
                    </a:cubicBezTo>
                    <a:cubicBezTo>
                      <a:pt x="103" y="131"/>
                      <a:pt x="177" y="56"/>
                      <a:pt x="263" y="57"/>
                    </a:cubicBezTo>
                    <a:cubicBezTo>
                      <a:pt x="409" y="60"/>
                      <a:pt x="473" y="231"/>
                      <a:pt x="376" y="329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8"/>
              <p:cNvSpPr/>
              <p:nvPr/>
            </p:nvSpPr>
            <p:spPr>
              <a:xfrm>
                <a:off x="7761288" y="5311776"/>
                <a:ext cx="33655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89" h="89" extrusionOk="0">
                    <a:moveTo>
                      <a:pt x="33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57" y="89"/>
                      <a:pt x="57" y="89"/>
                      <a:pt x="57" y="89"/>
                    </a:cubicBezTo>
                    <a:cubicBezTo>
                      <a:pt x="89" y="57"/>
                      <a:pt x="89" y="57"/>
                      <a:pt x="89" y="57"/>
                    </a:cubicBezTo>
                    <a:cubicBezTo>
                      <a:pt x="67" y="41"/>
                      <a:pt x="48" y="22"/>
                      <a:pt x="3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6" name="Google Shape;196;p8"/>
            <p:cNvGrpSpPr/>
            <p:nvPr/>
          </p:nvGrpSpPr>
          <p:grpSpPr>
            <a:xfrm>
              <a:off x="8691099" y="332490"/>
              <a:ext cx="356556" cy="357432"/>
              <a:chOff x="5157788" y="3706813"/>
              <a:chExt cx="1936749" cy="1941513"/>
            </a:xfrm>
          </p:grpSpPr>
          <p:sp>
            <p:nvSpPr>
              <p:cNvPr id="197" name="Google Shape;197;p8"/>
              <p:cNvSpPr/>
              <p:nvPr/>
            </p:nvSpPr>
            <p:spPr>
              <a:xfrm>
                <a:off x="5580063" y="4848226"/>
                <a:ext cx="373062" cy="373062"/>
              </a:xfrm>
              <a:custGeom>
                <a:avLst/>
                <a:gdLst/>
                <a:ahLst/>
                <a:cxnLst/>
                <a:rect l="l" t="t" r="r" b="b"/>
                <a:pathLst>
                  <a:path w="99" h="99" extrusionOk="0">
                    <a:moveTo>
                      <a:pt x="0" y="2"/>
                    </a:moveTo>
                    <a:cubicBezTo>
                      <a:pt x="7" y="24"/>
                      <a:pt x="19" y="45"/>
                      <a:pt x="37" y="62"/>
                    </a:cubicBezTo>
                    <a:cubicBezTo>
                      <a:pt x="54" y="80"/>
                      <a:pt x="75" y="92"/>
                      <a:pt x="97" y="99"/>
                    </a:cubicBezTo>
                    <a:cubicBezTo>
                      <a:pt x="99" y="53"/>
                      <a:pt x="46" y="0"/>
                      <a:pt x="0" y="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8"/>
              <p:cNvSpPr/>
              <p:nvPr/>
            </p:nvSpPr>
            <p:spPr>
              <a:xfrm>
                <a:off x="6296025" y="4852988"/>
                <a:ext cx="369888" cy="368300"/>
              </a:xfrm>
              <a:custGeom>
                <a:avLst/>
                <a:gdLst/>
                <a:ahLst/>
                <a:cxnLst/>
                <a:rect l="l" t="t" r="r" b="b"/>
                <a:pathLst>
                  <a:path w="98" h="98" extrusionOk="0">
                    <a:moveTo>
                      <a:pt x="31" y="32"/>
                    </a:moveTo>
                    <a:cubicBezTo>
                      <a:pt x="11" y="52"/>
                      <a:pt x="0" y="77"/>
                      <a:pt x="0" y="98"/>
                    </a:cubicBezTo>
                    <a:cubicBezTo>
                      <a:pt x="22" y="91"/>
                      <a:pt x="43" y="79"/>
                      <a:pt x="61" y="61"/>
                    </a:cubicBezTo>
                    <a:cubicBezTo>
                      <a:pt x="78" y="44"/>
                      <a:pt x="91" y="23"/>
                      <a:pt x="98" y="1"/>
                    </a:cubicBezTo>
                    <a:cubicBezTo>
                      <a:pt x="76" y="0"/>
                      <a:pt x="51" y="11"/>
                      <a:pt x="31" y="3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8"/>
              <p:cNvSpPr/>
              <p:nvPr/>
            </p:nvSpPr>
            <p:spPr>
              <a:xfrm>
                <a:off x="5580063" y="4135438"/>
                <a:ext cx="365125" cy="369888"/>
              </a:xfrm>
              <a:custGeom>
                <a:avLst/>
                <a:gdLst/>
                <a:ahLst/>
                <a:cxnLst/>
                <a:rect l="l" t="t" r="r" b="b"/>
                <a:pathLst>
                  <a:path w="97" h="98" extrusionOk="0">
                    <a:moveTo>
                      <a:pt x="66" y="67"/>
                    </a:moveTo>
                    <a:cubicBezTo>
                      <a:pt x="86" y="47"/>
                      <a:pt x="97" y="22"/>
                      <a:pt x="97" y="0"/>
                    </a:cubicBezTo>
                    <a:cubicBezTo>
                      <a:pt x="52" y="14"/>
                      <a:pt x="13" y="53"/>
                      <a:pt x="0" y="98"/>
                    </a:cubicBezTo>
                    <a:cubicBezTo>
                      <a:pt x="21" y="98"/>
                      <a:pt x="46" y="87"/>
                      <a:pt x="66" y="6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8"/>
              <p:cNvSpPr/>
              <p:nvPr/>
            </p:nvSpPr>
            <p:spPr>
              <a:xfrm>
                <a:off x="6288088" y="4135438"/>
                <a:ext cx="377825" cy="377825"/>
              </a:xfrm>
              <a:custGeom>
                <a:avLst/>
                <a:gdLst/>
                <a:ahLst/>
                <a:cxnLst/>
                <a:rect l="l" t="t" r="r" b="b"/>
                <a:pathLst>
                  <a:path w="100" h="100" extrusionOk="0">
                    <a:moveTo>
                      <a:pt x="100" y="98"/>
                    </a:moveTo>
                    <a:cubicBezTo>
                      <a:pt x="86" y="53"/>
                      <a:pt x="47" y="14"/>
                      <a:pt x="2" y="0"/>
                    </a:cubicBezTo>
                    <a:cubicBezTo>
                      <a:pt x="0" y="46"/>
                      <a:pt x="54" y="100"/>
                      <a:pt x="100" y="98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8"/>
              <p:cNvSpPr/>
              <p:nvPr/>
            </p:nvSpPr>
            <p:spPr>
              <a:xfrm>
                <a:off x="6021388" y="4587875"/>
                <a:ext cx="198438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53" h="51" extrusionOk="0">
                    <a:moveTo>
                      <a:pt x="27" y="0"/>
                    </a:moveTo>
                    <a:cubicBezTo>
                      <a:pt x="21" y="0"/>
                      <a:pt x="14" y="3"/>
                      <a:pt x="10" y="7"/>
                    </a:cubicBezTo>
                    <a:cubicBezTo>
                      <a:pt x="0" y="17"/>
                      <a:pt x="0" y="32"/>
                      <a:pt x="10" y="41"/>
                    </a:cubicBezTo>
                    <a:cubicBezTo>
                      <a:pt x="19" y="51"/>
                      <a:pt x="34" y="51"/>
                      <a:pt x="44" y="41"/>
                    </a:cubicBezTo>
                    <a:cubicBezTo>
                      <a:pt x="53" y="32"/>
                      <a:pt x="53" y="17"/>
                      <a:pt x="44" y="7"/>
                    </a:cubicBezTo>
                    <a:cubicBezTo>
                      <a:pt x="39" y="3"/>
                      <a:pt x="33" y="0"/>
                      <a:pt x="27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8"/>
              <p:cNvSpPr/>
              <p:nvPr/>
            </p:nvSpPr>
            <p:spPr>
              <a:xfrm>
                <a:off x="5549900" y="4110038"/>
                <a:ext cx="1141412" cy="1141412"/>
              </a:xfrm>
              <a:custGeom>
                <a:avLst/>
                <a:gdLst/>
                <a:ahLst/>
                <a:cxnLst/>
                <a:rect l="l" t="t" r="r" b="b"/>
                <a:pathLst>
                  <a:path w="303" h="303" extrusionOk="0">
                    <a:moveTo>
                      <a:pt x="295" y="135"/>
                    </a:moveTo>
                    <a:cubicBezTo>
                      <a:pt x="265" y="135"/>
                      <a:pt x="233" y="120"/>
                      <a:pt x="208" y="95"/>
                    </a:cubicBezTo>
                    <a:cubicBezTo>
                      <a:pt x="192" y="79"/>
                      <a:pt x="180" y="61"/>
                      <a:pt x="174" y="41"/>
                    </a:cubicBezTo>
                    <a:cubicBezTo>
                      <a:pt x="169" y="27"/>
                      <a:pt x="168" y="14"/>
                      <a:pt x="169" y="1"/>
                    </a:cubicBezTo>
                    <a:cubicBezTo>
                      <a:pt x="158" y="0"/>
                      <a:pt x="146" y="0"/>
                      <a:pt x="135" y="1"/>
                    </a:cubicBezTo>
                    <a:cubicBezTo>
                      <a:pt x="140" y="52"/>
                      <a:pt x="93" y="114"/>
                      <a:pt x="41" y="129"/>
                    </a:cubicBezTo>
                    <a:cubicBezTo>
                      <a:pt x="28" y="134"/>
                      <a:pt x="15" y="135"/>
                      <a:pt x="1" y="134"/>
                    </a:cubicBezTo>
                    <a:cubicBezTo>
                      <a:pt x="0" y="146"/>
                      <a:pt x="0" y="157"/>
                      <a:pt x="1" y="168"/>
                    </a:cubicBezTo>
                    <a:cubicBezTo>
                      <a:pt x="68" y="161"/>
                      <a:pt x="142" y="235"/>
                      <a:pt x="135" y="302"/>
                    </a:cubicBezTo>
                    <a:cubicBezTo>
                      <a:pt x="146" y="303"/>
                      <a:pt x="157" y="303"/>
                      <a:pt x="169" y="302"/>
                    </a:cubicBezTo>
                    <a:cubicBezTo>
                      <a:pt x="166" y="270"/>
                      <a:pt x="180" y="235"/>
                      <a:pt x="208" y="207"/>
                    </a:cubicBezTo>
                    <a:cubicBezTo>
                      <a:pt x="224" y="191"/>
                      <a:pt x="242" y="180"/>
                      <a:pt x="262" y="173"/>
                    </a:cubicBezTo>
                    <a:cubicBezTo>
                      <a:pt x="275" y="169"/>
                      <a:pt x="289" y="167"/>
                      <a:pt x="302" y="168"/>
                    </a:cubicBezTo>
                    <a:cubicBezTo>
                      <a:pt x="303" y="157"/>
                      <a:pt x="303" y="146"/>
                      <a:pt x="302" y="134"/>
                    </a:cubicBezTo>
                    <a:cubicBezTo>
                      <a:pt x="300" y="134"/>
                      <a:pt x="297" y="135"/>
                      <a:pt x="295" y="135"/>
                    </a:cubicBezTo>
                    <a:close/>
                    <a:moveTo>
                      <a:pt x="190" y="190"/>
                    </a:moveTo>
                    <a:cubicBezTo>
                      <a:pt x="190" y="190"/>
                      <a:pt x="190" y="190"/>
                      <a:pt x="190" y="190"/>
                    </a:cubicBezTo>
                    <a:cubicBezTo>
                      <a:pt x="169" y="211"/>
                      <a:pt x="135" y="211"/>
                      <a:pt x="114" y="190"/>
                    </a:cubicBezTo>
                    <a:cubicBezTo>
                      <a:pt x="92" y="169"/>
                      <a:pt x="92" y="134"/>
                      <a:pt x="114" y="113"/>
                    </a:cubicBezTo>
                    <a:cubicBezTo>
                      <a:pt x="135" y="92"/>
                      <a:pt x="169" y="92"/>
                      <a:pt x="190" y="113"/>
                    </a:cubicBezTo>
                    <a:cubicBezTo>
                      <a:pt x="211" y="134"/>
                      <a:pt x="211" y="169"/>
                      <a:pt x="190" y="19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8"/>
              <p:cNvSpPr/>
              <p:nvPr/>
            </p:nvSpPr>
            <p:spPr>
              <a:xfrm>
                <a:off x="5157788" y="3706813"/>
                <a:ext cx="1936749" cy="1941513"/>
              </a:xfrm>
              <a:custGeom>
                <a:avLst/>
                <a:gdLst/>
                <a:ahLst/>
                <a:cxnLst/>
                <a:rect l="l" t="t" r="r" b="b"/>
                <a:pathLst>
                  <a:path w="514" h="515" extrusionOk="0">
                    <a:moveTo>
                      <a:pt x="507" y="209"/>
                    </a:moveTo>
                    <a:cubicBezTo>
                      <a:pt x="506" y="200"/>
                      <a:pt x="499" y="193"/>
                      <a:pt x="490" y="192"/>
                    </a:cubicBezTo>
                    <a:cubicBezTo>
                      <a:pt x="469" y="188"/>
                      <a:pt x="469" y="188"/>
                      <a:pt x="469" y="188"/>
                    </a:cubicBezTo>
                    <a:cubicBezTo>
                      <a:pt x="467" y="188"/>
                      <a:pt x="465" y="186"/>
                      <a:pt x="464" y="184"/>
                    </a:cubicBezTo>
                    <a:cubicBezTo>
                      <a:pt x="461" y="177"/>
                      <a:pt x="458" y="170"/>
                      <a:pt x="455" y="163"/>
                    </a:cubicBezTo>
                    <a:cubicBezTo>
                      <a:pt x="454" y="161"/>
                      <a:pt x="454" y="158"/>
                      <a:pt x="456" y="157"/>
                    </a:cubicBezTo>
                    <a:cubicBezTo>
                      <a:pt x="468" y="139"/>
                      <a:pt x="468" y="139"/>
                      <a:pt x="468" y="139"/>
                    </a:cubicBezTo>
                    <a:cubicBezTo>
                      <a:pt x="473" y="132"/>
                      <a:pt x="473" y="122"/>
                      <a:pt x="468" y="115"/>
                    </a:cubicBezTo>
                    <a:cubicBezTo>
                      <a:pt x="459" y="101"/>
                      <a:pt x="448" y="89"/>
                      <a:pt x="437" y="77"/>
                    </a:cubicBezTo>
                    <a:cubicBezTo>
                      <a:pt x="424" y="64"/>
                      <a:pt x="409" y="53"/>
                      <a:pt x="394" y="43"/>
                    </a:cubicBezTo>
                    <a:cubicBezTo>
                      <a:pt x="389" y="39"/>
                      <a:pt x="382" y="39"/>
                      <a:pt x="377" y="43"/>
                    </a:cubicBezTo>
                    <a:cubicBezTo>
                      <a:pt x="357" y="58"/>
                      <a:pt x="357" y="58"/>
                      <a:pt x="357" y="58"/>
                    </a:cubicBezTo>
                    <a:cubicBezTo>
                      <a:pt x="355" y="59"/>
                      <a:pt x="352" y="60"/>
                      <a:pt x="350" y="59"/>
                    </a:cubicBezTo>
                    <a:cubicBezTo>
                      <a:pt x="343" y="55"/>
                      <a:pt x="336" y="53"/>
                      <a:pt x="329" y="50"/>
                    </a:cubicBezTo>
                    <a:cubicBezTo>
                      <a:pt x="327" y="49"/>
                      <a:pt x="326" y="47"/>
                      <a:pt x="325" y="45"/>
                    </a:cubicBezTo>
                    <a:cubicBezTo>
                      <a:pt x="321" y="20"/>
                      <a:pt x="321" y="20"/>
                      <a:pt x="321" y="20"/>
                    </a:cubicBezTo>
                    <a:cubicBezTo>
                      <a:pt x="320" y="14"/>
                      <a:pt x="315" y="9"/>
                      <a:pt x="309" y="8"/>
                    </a:cubicBezTo>
                    <a:cubicBezTo>
                      <a:pt x="274" y="0"/>
                      <a:pt x="237" y="1"/>
                      <a:pt x="201" y="8"/>
                    </a:cubicBezTo>
                    <a:cubicBezTo>
                      <a:pt x="195" y="9"/>
                      <a:pt x="191" y="14"/>
                      <a:pt x="190" y="20"/>
                    </a:cubicBezTo>
                    <a:cubicBezTo>
                      <a:pt x="186" y="45"/>
                      <a:pt x="186" y="45"/>
                      <a:pt x="186" y="45"/>
                    </a:cubicBezTo>
                    <a:cubicBezTo>
                      <a:pt x="185" y="48"/>
                      <a:pt x="184" y="49"/>
                      <a:pt x="181" y="50"/>
                    </a:cubicBezTo>
                    <a:cubicBezTo>
                      <a:pt x="174" y="53"/>
                      <a:pt x="167" y="56"/>
                      <a:pt x="160" y="59"/>
                    </a:cubicBezTo>
                    <a:cubicBezTo>
                      <a:pt x="158" y="60"/>
                      <a:pt x="156" y="60"/>
                      <a:pt x="154" y="58"/>
                    </a:cubicBezTo>
                    <a:cubicBezTo>
                      <a:pt x="133" y="44"/>
                      <a:pt x="133" y="44"/>
                      <a:pt x="133" y="44"/>
                    </a:cubicBezTo>
                    <a:cubicBezTo>
                      <a:pt x="128" y="40"/>
                      <a:pt x="121" y="40"/>
                      <a:pt x="116" y="43"/>
                    </a:cubicBezTo>
                    <a:cubicBezTo>
                      <a:pt x="101" y="53"/>
                      <a:pt x="87" y="65"/>
                      <a:pt x="75" y="77"/>
                    </a:cubicBezTo>
                    <a:cubicBezTo>
                      <a:pt x="63" y="89"/>
                      <a:pt x="52" y="102"/>
                      <a:pt x="43" y="116"/>
                    </a:cubicBezTo>
                    <a:cubicBezTo>
                      <a:pt x="38" y="123"/>
                      <a:pt x="38" y="133"/>
                      <a:pt x="43" y="140"/>
                    </a:cubicBezTo>
                    <a:cubicBezTo>
                      <a:pt x="55" y="157"/>
                      <a:pt x="55" y="157"/>
                      <a:pt x="55" y="157"/>
                    </a:cubicBezTo>
                    <a:cubicBezTo>
                      <a:pt x="57" y="159"/>
                      <a:pt x="57" y="162"/>
                      <a:pt x="56" y="164"/>
                    </a:cubicBezTo>
                    <a:cubicBezTo>
                      <a:pt x="53" y="171"/>
                      <a:pt x="50" y="178"/>
                      <a:pt x="47" y="185"/>
                    </a:cubicBezTo>
                    <a:cubicBezTo>
                      <a:pt x="47" y="187"/>
                      <a:pt x="45" y="188"/>
                      <a:pt x="42" y="189"/>
                    </a:cubicBezTo>
                    <a:cubicBezTo>
                      <a:pt x="17" y="193"/>
                      <a:pt x="17" y="193"/>
                      <a:pt x="17" y="193"/>
                    </a:cubicBezTo>
                    <a:cubicBezTo>
                      <a:pt x="11" y="194"/>
                      <a:pt x="6" y="199"/>
                      <a:pt x="5" y="205"/>
                    </a:cubicBezTo>
                    <a:cubicBezTo>
                      <a:pt x="1" y="222"/>
                      <a:pt x="0" y="240"/>
                      <a:pt x="0" y="258"/>
                    </a:cubicBezTo>
                    <a:cubicBezTo>
                      <a:pt x="0" y="275"/>
                      <a:pt x="1" y="292"/>
                      <a:pt x="4" y="308"/>
                    </a:cubicBezTo>
                    <a:cubicBezTo>
                      <a:pt x="6" y="317"/>
                      <a:pt x="13" y="324"/>
                      <a:pt x="22" y="325"/>
                    </a:cubicBezTo>
                    <a:cubicBezTo>
                      <a:pt x="43" y="329"/>
                      <a:pt x="43" y="329"/>
                      <a:pt x="43" y="329"/>
                    </a:cubicBezTo>
                    <a:cubicBezTo>
                      <a:pt x="45" y="329"/>
                      <a:pt x="47" y="331"/>
                      <a:pt x="47" y="333"/>
                    </a:cubicBezTo>
                    <a:cubicBezTo>
                      <a:pt x="50" y="340"/>
                      <a:pt x="53" y="347"/>
                      <a:pt x="56" y="353"/>
                    </a:cubicBezTo>
                    <a:cubicBezTo>
                      <a:pt x="57" y="356"/>
                      <a:pt x="57" y="358"/>
                      <a:pt x="56" y="360"/>
                    </a:cubicBezTo>
                    <a:cubicBezTo>
                      <a:pt x="43" y="377"/>
                      <a:pt x="43" y="377"/>
                      <a:pt x="43" y="377"/>
                    </a:cubicBezTo>
                    <a:cubicBezTo>
                      <a:pt x="38" y="384"/>
                      <a:pt x="38" y="394"/>
                      <a:pt x="43" y="402"/>
                    </a:cubicBezTo>
                    <a:cubicBezTo>
                      <a:pt x="62" y="430"/>
                      <a:pt x="88" y="455"/>
                      <a:pt x="117" y="474"/>
                    </a:cubicBezTo>
                    <a:cubicBezTo>
                      <a:pt x="122" y="477"/>
                      <a:pt x="129" y="477"/>
                      <a:pt x="134" y="474"/>
                    </a:cubicBezTo>
                    <a:cubicBezTo>
                      <a:pt x="154" y="459"/>
                      <a:pt x="154" y="459"/>
                      <a:pt x="154" y="459"/>
                    </a:cubicBezTo>
                    <a:cubicBezTo>
                      <a:pt x="156" y="457"/>
                      <a:pt x="159" y="457"/>
                      <a:pt x="161" y="458"/>
                    </a:cubicBezTo>
                    <a:cubicBezTo>
                      <a:pt x="168" y="461"/>
                      <a:pt x="175" y="464"/>
                      <a:pt x="182" y="467"/>
                    </a:cubicBezTo>
                    <a:cubicBezTo>
                      <a:pt x="184" y="468"/>
                      <a:pt x="186" y="469"/>
                      <a:pt x="186" y="472"/>
                    </a:cubicBezTo>
                    <a:cubicBezTo>
                      <a:pt x="190" y="493"/>
                      <a:pt x="190" y="493"/>
                      <a:pt x="190" y="493"/>
                    </a:cubicBezTo>
                    <a:cubicBezTo>
                      <a:pt x="191" y="501"/>
                      <a:pt x="198" y="508"/>
                      <a:pt x="207" y="510"/>
                    </a:cubicBezTo>
                    <a:cubicBezTo>
                      <a:pt x="223" y="513"/>
                      <a:pt x="239" y="515"/>
                      <a:pt x="256" y="515"/>
                    </a:cubicBezTo>
                    <a:cubicBezTo>
                      <a:pt x="272" y="515"/>
                      <a:pt x="289" y="513"/>
                      <a:pt x="305" y="510"/>
                    </a:cubicBezTo>
                    <a:cubicBezTo>
                      <a:pt x="314" y="508"/>
                      <a:pt x="321" y="501"/>
                      <a:pt x="322" y="492"/>
                    </a:cubicBezTo>
                    <a:cubicBezTo>
                      <a:pt x="326" y="472"/>
                      <a:pt x="326" y="472"/>
                      <a:pt x="326" y="472"/>
                    </a:cubicBezTo>
                    <a:cubicBezTo>
                      <a:pt x="326" y="469"/>
                      <a:pt x="328" y="467"/>
                      <a:pt x="330" y="467"/>
                    </a:cubicBezTo>
                    <a:cubicBezTo>
                      <a:pt x="337" y="464"/>
                      <a:pt x="344" y="461"/>
                      <a:pt x="351" y="458"/>
                    </a:cubicBezTo>
                    <a:cubicBezTo>
                      <a:pt x="353" y="457"/>
                      <a:pt x="355" y="457"/>
                      <a:pt x="357" y="458"/>
                    </a:cubicBezTo>
                    <a:cubicBezTo>
                      <a:pt x="378" y="473"/>
                      <a:pt x="378" y="473"/>
                      <a:pt x="378" y="473"/>
                    </a:cubicBezTo>
                    <a:cubicBezTo>
                      <a:pt x="383" y="477"/>
                      <a:pt x="390" y="477"/>
                      <a:pt x="395" y="474"/>
                    </a:cubicBezTo>
                    <a:cubicBezTo>
                      <a:pt x="410" y="464"/>
                      <a:pt x="424" y="452"/>
                      <a:pt x="437" y="440"/>
                    </a:cubicBezTo>
                    <a:cubicBezTo>
                      <a:pt x="449" y="428"/>
                      <a:pt x="459" y="415"/>
                      <a:pt x="469" y="401"/>
                    </a:cubicBezTo>
                    <a:cubicBezTo>
                      <a:pt x="474" y="394"/>
                      <a:pt x="474" y="384"/>
                      <a:pt x="468" y="377"/>
                    </a:cubicBezTo>
                    <a:cubicBezTo>
                      <a:pt x="456" y="360"/>
                      <a:pt x="456" y="360"/>
                      <a:pt x="456" y="360"/>
                    </a:cubicBezTo>
                    <a:cubicBezTo>
                      <a:pt x="455" y="358"/>
                      <a:pt x="454" y="355"/>
                      <a:pt x="455" y="353"/>
                    </a:cubicBezTo>
                    <a:cubicBezTo>
                      <a:pt x="459" y="346"/>
                      <a:pt x="462" y="339"/>
                      <a:pt x="464" y="332"/>
                    </a:cubicBezTo>
                    <a:cubicBezTo>
                      <a:pt x="465" y="330"/>
                      <a:pt x="467" y="328"/>
                      <a:pt x="469" y="328"/>
                    </a:cubicBezTo>
                    <a:cubicBezTo>
                      <a:pt x="494" y="324"/>
                      <a:pt x="494" y="324"/>
                      <a:pt x="494" y="324"/>
                    </a:cubicBezTo>
                    <a:cubicBezTo>
                      <a:pt x="500" y="323"/>
                      <a:pt x="505" y="318"/>
                      <a:pt x="506" y="312"/>
                    </a:cubicBezTo>
                    <a:cubicBezTo>
                      <a:pt x="513" y="278"/>
                      <a:pt x="514" y="243"/>
                      <a:pt x="507" y="209"/>
                    </a:cubicBezTo>
                    <a:close/>
                    <a:moveTo>
                      <a:pt x="384" y="387"/>
                    </a:moveTo>
                    <a:cubicBezTo>
                      <a:pt x="339" y="431"/>
                      <a:pt x="279" y="448"/>
                      <a:pt x="220" y="436"/>
                    </a:cubicBezTo>
                    <a:cubicBezTo>
                      <a:pt x="219" y="436"/>
                      <a:pt x="218" y="436"/>
                      <a:pt x="217" y="436"/>
                    </a:cubicBezTo>
                    <a:cubicBezTo>
                      <a:pt x="217" y="436"/>
                      <a:pt x="217" y="436"/>
                      <a:pt x="217" y="436"/>
                    </a:cubicBezTo>
                    <a:cubicBezTo>
                      <a:pt x="151" y="423"/>
                      <a:pt x="91" y="363"/>
                      <a:pt x="79" y="297"/>
                    </a:cubicBezTo>
                    <a:cubicBezTo>
                      <a:pt x="79" y="297"/>
                      <a:pt x="79" y="297"/>
                      <a:pt x="79" y="297"/>
                    </a:cubicBezTo>
                    <a:cubicBezTo>
                      <a:pt x="78" y="296"/>
                      <a:pt x="78" y="295"/>
                      <a:pt x="78" y="294"/>
                    </a:cubicBezTo>
                    <a:cubicBezTo>
                      <a:pt x="73" y="271"/>
                      <a:pt x="73" y="246"/>
                      <a:pt x="78" y="222"/>
                    </a:cubicBezTo>
                    <a:cubicBezTo>
                      <a:pt x="78" y="221"/>
                      <a:pt x="78" y="220"/>
                      <a:pt x="79" y="21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108" y="81"/>
                      <a:pt x="283" y="29"/>
                      <a:pt x="384" y="130"/>
                    </a:cubicBezTo>
                    <a:cubicBezTo>
                      <a:pt x="409" y="155"/>
                      <a:pt x="425" y="186"/>
                      <a:pt x="433" y="219"/>
                    </a:cubicBezTo>
                    <a:cubicBezTo>
                      <a:pt x="433" y="219"/>
                      <a:pt x="433" y="219"/>
                      <a:pt x="433" y="219"/>
                    </a:cubicBezTo>
                    <a:cubicBezTo>
                      <a:pt x="433" y="221"/>
                      <a:pt x="433" y="222"/>
                      <a:pt x="433" y="223"/>
                    </a:cubicBezTo>
                    <a:cubicBezTo>
                      <a:pt x="445" y="280"/>
                      <a:pt x="428" y="342"/>
                      <a:pt x="384" y="38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4" name="Google Shape;204;p8"/>
            <p:cNvGrpSpPr/>
            <p:nvPr/>
          </p:nvGrpSpPr>
          <p:grpSpPr>
            <a:xfrm>
              <a:off x="8134700" y="650849"/>
              <a:ext cx="354895" cy="366891"/>
              <a:chOff x="2470150" y="803276"/>
              <a:chExt cx="1925637" cy="1990725"/>
            </a:xfrm>
          </p:grpSpPr>
          <p:sp>
            <p:nvSpPr>
              <p:cNvPr id="205" name="Google Shape;205;p8"/>
              <p:cNvSpPr/>
              <p:nvPr/>
            </p:nvSpPr>
            <p:spPr>
              <a:xfrm>
                <a:off x="2470150" y="803275"/>
                <a:ext cx="1925637" cy="1258888"/>
              </a:xfrm>
              <a:custGeom>
                <a:avLst/>
                <a:gdLst/>
                <a:ahLst/>
                <a:cxnLst/>
                <a:rect l="l" t="t" r="r" b="b"/>
                <a:pathLst>
                  <a:path w="511" h="334" extrusionOk="0">
                    <a:moveTo>
                      <a:pt x="470" y="187"/>
                    </a:moveTo>
                    <a:cubicBezTo>
                      <a:pt x="462" y="183"/>
                      <a:pt x="459" y="175"/>
                      <a:pt x="462" y="167"/>
                    </a:cubicBezTo>
                    <a:cubicBezTo>
                      <a:pt x="481" y="118"/>
                      <a:pt x="444" y="63"/>
                      <a:pt x="391" y="63"/>
                    </a:cubicBezTo>
                    <a:cubicBezTo>
                      <a:pt x="381" y="62"/>
                      <a:pt x="371" y="64"/>
                      <a:pt x="361" y="68"/>
                    </a:cubicBezTo>
                    <a:cubicBezTo>
                      <a:pt x="353" y="71"/>
                      <a:pt x="344" y="68"/>
                      <a:pt x="341" y="60"/>
                    </a:cubicBezTo>
                    <a:cubicBezTo>
                      <a:pt x="314" y="1"/>
                      <a:pt x="229" y="0"/>
                      <a:pt x="201" y="59"/>
                    </a:cubicBezTo>
                    <a:cubicBezTo>
                      <a:pt x="198" y="67"/>
                      <a:pt x="189" y="70"/>
                      <a:pt x="181" y="67"/>
                    </a:cubicBezTo>
                    <a:cubicBezTo>
                      <a:pt x="173" y="64"/>
                      <a:pt x="163" y="63"/>
                      <a:pt x="154" y="63"/>
                    </a:cubicBezTo>
                    <a:cubicBezTo>
                      <a:pt x="112" y="63"/>
                      <a:pt x="78" y="98"/>
                      <a:pt x="78" y="140"/>
                    </a:cubicBezTo>
                    <a:cubicBezTo>
                      <a:pt x="78" y="149"/>
                      <a:pt x="80" y="158"/>
                      <a:pt x="83" y="167"/>
                    </a:cubicBezTo>
                    <a:cubicBezTo>
                      <a:pt x="86" y="175"/>
                      <a:pt x="82" y="184"/>
                      <a:pt x="75" y="187"/>
                    </a:cubicBezTo>
                    <a:cubicBezTo>
                      <a:pt x="0" y="225"/>
                      <a:pt x="26" y="332"/>
                      <a:pt x="109" y="334"/>
                    </a:cubicBezTo>
                    <a:cubicBezTo>
                      <a:pt x="177" y="334"/>
                      <a:pt x="177" y="334"/>
                      <a:pt x="177" y="334"/>
                    </a:cubicBezTo>
                    <a:cubicBezTo>
                      <a:pt x="271" y="330"/>
                      <a:pt x="271" y="196"/>
                      <a:pt x="177" y="192"/>
                    </a:cubicBezTo>
                    <a:cubicBezTo>
                      <a:pt x="168" y="192"/>
                      <a:pt x="161" y="185"/>
                      <a:pt x="161" y="176"/>
                    </a:cubicBezTo>
                    <a:cubicBezTo>
                      <a:pt x="161" y="167"/>
                      <a:pt x="168" y="160"/>
                      <a:pt x="177" y="160"/>
                    </a:cubicBezTo>
                    <a:cubicBezTo>
                      <a:pt x="228" y="160"/>
                      <a:pt x="271" y="198"/>
                      <a:pt x="278" y="247"/>
                    </a:cubicBezTo>
                    <a:cubicBezTo>
                      <a:pt x="353" y="247"/>
                      <a:pt x="353" y="247"/>
                      <a:pt x="353" y="247"/>
                    </a:cubicBezTo>
                    <a:cubicBezTo>
                      <a:pt x="367" y="247"/>
                      <a:pt x="379" y="235"/>
                      <a:pt x="379" y="221"/>
                    </a:cubicBezTo>
                    <a:cubicBezTo>
                      <a:pt x="379" y="207"/>
                      <a:pt x="367" y="195"/>
                      <a:pt x="353" y="195"/>
                    </a:cubicBezTo>
                    <a:cubicBezTo>
                      <a:pt x="332" y="194"/>
                      <a:pt x="332" y="164"/>
                      <a:pt x="353" y="163"/>
                    </a:cubicBezTo>
                    <a:cubicBezTo>
                      <a:pt x="430" y="166"/>
                      <a:pt x="430" y="276"/>
                      <a:pt x="353" y="279"/>
                    </a:cubicBezTo>
                    <a:cubicBezTo>
                      <a:pt x="278" y="279"/>
                      <a:pt x="278" y="279"/>
                      <a:pt x="278" y="279"/>
                    </a:cubicBezTo>
                    <a:cubicBezTo>
                      <a:pt x="275" y="300"/>
                      <a:pt x="265" y="319"/>
                      <a:pt x="251" y="334"/>
                    </a:cubicBezTo>
                    <a:cubicBezTo>
                      <a:pt x="257" y="334"/>
                      <a:pt x="257" y="334"/>
                      <a:pt x="257" y="334"/>
                    </a:cubicBezTo>
                    <a:cubicBezTo>
                      <a:pt x="258" y="334"/>
                      <a:pt x="258" y="334"/>
                      <a:pt x="259" y="334"/>
                    </a:cubicBezTo>
                    <a:cubicBezTo>
                      <a:pt x="432" y="334"/>
                      <a:pt x="432" y="334"/>
                      <a:pt x="432" y="334"/>
                    </a:cubicBezTo>
                    <a:cubicBezTo>
                      <a:pt x="453" y="334"/>
                      <a:pt x="473" y="326"/>
                      <a:pt x="488" y="311"/>
                    </a:cubicBezTo>
                    <a:cubicBezTo>
                      <a:pt x="503" y="296"/>
                      <a:pt x="511" y="276"/>
                      <a:pt x="511" y="255"/>
                    </a:cubicBezTo>
                    <a:cubicBezTo>
                      <a:pt x="511" y="226"/>
                      <a:pt x="495" y="200"/>
                      <a:pt x="470" y="18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8"/>
              <p:cNvSpPr/>
              <p:nvPr/>
            </p:nvSpPr>
            <p:spPr>
              <a:xfrm>
                <a:off x="3816350" y="2541588"/>
                <a:ext cx="241300" cy="252412"/>
              </a:xfrm>
              <a:custGeom>
                <a:avLst/>
                <a:gdLst/>
                <a:ahLst/>
                <a:cxnLst/>
                <a:rect l="l" t="t" r="r" b="b"/>
                <a:pathLst>
                  <a:path w="64" h="67" extrusionOk="0">
                    <a:moveTo>
                      <a:pt x="6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52"/>
                      <a:pt x="14" y="67"/>
                      <a:pt x="32" y="67"/>
                    </a:cubicBezTo>
                    <a:cubicBezTo>
                      <a:pt x="57" y="67"/>
                      <a:pt x="57" y="67"/>
                      <a:pt x="57" y="67"/>
                    </a:cubicBezTo>
                    <a:cubicBezTo>
                      <a:pt x="61" y="67"/>
                      <a:pt x="64" y="63"/>
                      <a:pt x="64" y="59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64" y="0"/>
                      <a:pt x="64" y="0"/>
                      <a:pt x="6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8"/>
              <p:cNvSpPr/>
              <p:nvPr/>
            </p:nvSpPr>
            <p:spPr>
              <a:xfrm>
                <a:off x="3509963" y="2155826"/>
                <a:ext cx="735013" cy="26511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70" extrusionOk="0">
                    <a:moveTo>
                      <a:pt x="195" y="19"/>
                    </a:moveTo>
                    <a:cubicBezTo>
                      <a:pt x="195" y="0"/>
                      <a:pt x="195" y="0"/>
                      <a:pt x="195" y="0"/>
                    </a:cubicBezTo>
                    <a:cubicBezTo>
                      <a:pt x="183" y="5"/>
                      <a:pt x="170" y="7"/>
                      <a:pt x="156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7" y="43"/>
                      <a:pt x="39" y="70"/>
                      <a:pt x="77" y="70"/>
                    </a:cubicBezTo>
                    <a:cubicBezTo>
                      <a:pt x="144" y="70"/>
                      <a:pt x="144" y="70"/>
                      <a:pt x="144" y="70"/>
                    </a:cubicBezTo>
                    <a:cubicBezTo>
                      <a:pt x="172" y="70"/>
                      <a:pt x="195" y="47"/>
                      <a:pt x="195" y="19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08" name="Google Shape;208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9"/>
          <p:cNvPicPr preferRelativeResize="0"/>
          <p:nvPr/>
        </p:nvPicPr>
        <p:blipFill rotWithShape="1">
          <a:blip r:embed="rId2">
            <a:alphaModFix/>
          </a:blip>
          <a:srcRect t="1845" r="184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9"/>
          <p:cNvPicPr preferRelativeResize="0"/>
          <p:nvPr/>
        </p:nvPicPr>
        <p:blipFill rotWithShape="1">
          <a:blip r:embed="rId3">
            <a:alphaModFix amt="60000"/>
          </a:blip>
          <a:srcRect b="1681"/>
          <a:stretch/>
        </p:blipFill>
        <p:spPr>
          <a:xfrm>
            <a:off x="0" y="0"/>
            <a:ext cx="274095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Google Shape;212;p9"/>
          <p:cNvGrpSpPr/>
          <p:nvPr/>
        </p:nvGrpSpPr>
        <p:grpSpPr>
          <a:xfrm>
            <a:off x="-440475" y="-271600"/>
            <a:ext cx="9706505" cy="5879205"/>
            <a:chOff x="-440475" y="-271600"/>
            <a:chExt cx="9706505" cy="5879205"/>
          </a:xfrm>
        </p:grpSpPr>
        <p:grpSp>
          <p:nvGrpSpPr>
            <p:cNvPr id="213" name="Google Shape;213;p9"/>
            <p:cNvGrpSpPr/>
            <p:nvPr/>
          </p:nvGrpSpPr>
          <p:grpSpPr>
            <a:xfrm>
              <a:off x="7302469" y="3600406"/>
              <a:ext cx="1963562" cy="2007199"/>
              <a:chOff x="-812831" y="-464094"/>
              <a:chExt cx="1963562" cy="2007199"/>
            </a:xfrm>
          </p:grpSpPr>
          <p:pic>
            <p:nvPicPr>
              <p:cNvPr id="214" name="Google Shape;214;p9"/>
              <p:cNvPicPr preferRelativeResize="0"/>
              <p:nvPr/>
            </p:nvPicPr>
            <p:blipFill>
              <a:blip r:embed="rId4">
                <a:alphaModFix amt="50000"/>
              </a:blip>
              <a:stretch>
                <a:fillRect/>
              </a:stretch>
            </p:blipFill>
            <p:spPr>
              <a:xfrm rot="5400000">
                <a:off x="-834650" y="-442275"/>
                <a:ext cx="2007199" cy="196356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15" name="Google Shape;215;p9"/>
              <p:cNvGrpSpPr/>
              <p:nvPr/>
            </p:nvGrpSpPr>
            <p:grpSpPr>
              <a:xfrm>
                <a:off x="432509" y="425393"/>
                <a:ext cx="327048" cy="318787"/>
                <a:chOff x="7593013" y="858838"/>
                <a:chExt cx="2011362" cy="1960563"/>
              </a:xfrm>
            </p:grpSpPr>
            <p:sp>
              <p:nvSpPr>
                <p:cNvPr id="216" name="Google Shape;216;p9"/>
                <p:cNvSpPr/>
                <p:nvPr/>
              </p:nvSpPr>
              <p:spPr>
                <a:xfrm>
                  <a:off x="8369300" y="2684463"/>
                  <a:ext cx="715962" cy="134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" h="36" extrusionOk="0">
                      <a:moveTo>
                        <a:pt x="1" y="14"/>
                      </a:moveTo>
                      <a:cubicBezTo>
                        <a:pt x="0" y="16"/>
                        <a:pt x="2" y="19"/>
                        <a:pt x="4" y="19"/>
                      </a:cubicBezTo>
                      <a:cubicBezTo>
                        <a:pt x="65" y="36"/>
                        <a:pt x="135" y="29"/>
                        <a:pt x="190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lnTo>
                        <a:pt x="1" y="14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217;p9"/>
                <p:cNvSpPr/>
                <p:nvPr/>
              </p:nvSpPr>
              <p:spPr>
                <a:xfrm>
                  <a:off x="7593013" y="1587500"/>
                  <a:ext cx="960438" cy="1116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96" extrusionOk="0">
                      <a:moveTo>
                        <a:pt x="251" y="72"/>
                      </a:moveTo>
                      <a:cubicBezTo>
                        <a:pt x="34" y="1"/>
                        <a:pt x="34" y="1"/>
                        <a:pt x="34" y="1"/>
                      </a:cubicBezTo>
                      <a:cubicBezTo>
                        <a:pt x="32" y="0"/>
                        <a:pt x="29" y="2"/>
                        <a:pt x="28" y="5"/>
                      </a:cubicBezTo>
                      <a:cubicBezTo>
                        <a:pt x="0" y="121"/>
                        <a:pt x="60" y="245"/>
                        <a:pt x="169" y="295"/>
                      </a:cubicBezTo>
                      <a:cubicBezTo>
                        <a:pt x="171" y="296"/>
                        <a:pt x="174" y="295"/>
                        <a:pt x="175" y="292"/>
                      </a:cubicBezTo>
                      <a:cubicBezTo>
                        <a:pt x="254" y="78"/>
                        <a:pt x="254" y="78"/>
                        <a:pt x="254" y="78"/>
                      </a:cubicBezTo>
                      <a:cubicBezTo>
                        <a:pt x="255" y="76"/>
                        <a:pt x="254" y="73"/>
                        <a:pt x="251" y="7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218;p9"/>
                <p:cNvSpPr/>
                <p:nvPr/>
              </p:nvSpPr>
              <p:spPr>
                <a:xfrm>
                  <a:off x="8440738" y="2413000"/>
                  <a:ext cx="968375" cy="14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" h="38" extrusionOk="0">
                      <a:moveTo>
                        <a:pt x="0" y="38"/>
                      </a:moveTo>
                      <a:cubicBezTo>
                        <a:pt x="221" y="38"/>
                        <a:pt x="221" y="38"/>
                        <a:pt x="221" y="38"/>
                      </a:cubicBezTo>
                      <a:cubicBezTo>
                        <a:pt x="234" y="26"/>
                        <a:pt x="246" y="13"/>
                        <a:pt x="25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219;p9"/>
                <p:cNvSpPr/>
                <p:nvPr/>
              </p:nvSpPr>
              <p:spPr>
                <a:xfrm>
                  <a:off x="7747000" y="858838"/>
                  <a:ext cx="828675" cy="871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31" extrusionOk="0">
                      <a:moveTo>
                        <a:pt x="4" y="162"/>
                      </a:moveTo>
                      <a:cubicBezTo>
                        <a:pt x="214" y="230"/>
                        <a:pt x="214" y="230"/>
                        <a:pt x="214" y="230"/>
                      </a:cubicBezTo>
                      <a:cubicBezTo>
                        <a:pt x="217" y="231"/>
                        <a:pt x="220" y="229"/>
                        <a:pt x="220" y="226"/>
                      </a:cubicBezTo>
                      <a:cubicBezTo>
                        <a:pt x="220" y="5"/>
                        <a:pt x="220" y="5"/>
                        <a:pt x="220" y="5"/>
                      </a:cubicBezTo>
                      <a:cubicBezTo>
                        <a:pt x="220" y="2"/>
                        <a:pt x="217" y="0"/>
                        <a:pt x="215" y="0"/>
                      </a:cubicBezTo>
                      <a:cubicBezTo>
                        <a:pt x="155" y="6"/>
                        <a:pt x="99" y="31"/>
                        <a:pt x="56" y="75"/>
                      </a:cubicBezTo>
                      <a:cubicBezTo>
                        <a:pt x="32" y="98"/>
                        <a:pt x="14" y="125"/>
                        <a:pt x="1" y="155"/>
                      </a:cubicBezTo>
                      <a:cubicBezTo>
                        <a:pt x="0" y="158"/>
                        <a:pt x="1" y="161"/>
                        <a:pt x="4" y="16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0" name="Google Shape;220;p9"/>
                <p:cNvSpPr/>
                <p:nvPr/>
              </p:nvSpPr>
              <p:spPr>
                <a:xfrm>
                  <a:off x="8537575" y="2152651"/>
                  <a:ext cx="1011238" cy="131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35" extrusionOk="0">
                      <a:moveTo>
                        <a:pt x="0" y="35"/>
                      </a:moveTo>
                      <a:cubicBezTo>
                        <a:pt x="253" y="35"/>
                        <a:pt x="253" y="35"/>
                        <a:pt x="253" y="35"/>
                      </a:cubicBezTo>
                      <a:cubicBezTo>
                        <a:pt x="259" y="24"/>
                        <a:pt x="264" y="12"/>
                        <a:pt x="268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1" name="Google Shape;221;p9"/>
                <p:cNvSpPr/>
                <p:nvPr/>
              </p:nvSpPr>
              <p:spPr>
                <a:xfrm>
                  <a:off x="8632825" y="1889125"/>
                  <a:ext cx="971550" cy="134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36" extrusionOk="0">
                      <a:moveTo>
                        <a:pt x="253" y="0"/>
                      </a:move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253" y="36"/>
                        <a:pt x="253" y="36"/>
                        <a:pt x="253" y="36"/>
                      </a:cubicBezTo>
                      <a:cubicBezTo>
                        <a:pt x="255" y="26"/>
                        <a:pt x="257" y="16"/>
                        <a:pt x="257" y="5"/>
                      </a:cubicBezTo>
                      <a:cubicBezTo>
                        <a:pt x="258" y="2"/>
                        <a:pt x="255" y="0"/>
                        <a:pt x="2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9"/>
                <p:cNvSpPr/>
                <p:nvPr/>
              </p:nvSpPr>
              <p:spPr>
                <a:xfrm>
                  <a:off x="8813800" y="1323976"/>
                  <a:ext cx="115888" cy="338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" h="90" extrusionOk="0">
                      <a:moveTo>
                        <a:pt x="16" y="90"/>
                      </a:moveTo>
                      <a:cubicBezTo>
                        <a:pt x="24" y="90"/>
                        <a:pt x="31" y="84"/>
                        <a:pt x="31" y="75"/>
                      </a:cubicBezTo>
                      <a:cubicBezTo>
                        <a:pt x="31" y="20"/>
                        <a:pt x="31" y="20"/>
                        <a:pt x="31" y="20"/>
                      </a:cubicBezTo>
                      <a:cubicBezTo>
                        <a:pt x="30" y="0"/>
                        <a:pt x="1" y="0"/>
                        <a:pt x="0" y="20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84"/>
                        <a:pt x="7" y="90"/>
                        <a:pt x="16" y="9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223;p9"/>
                <p:cNvSpPr/>
                <p:nvPr/>
              </p:nvSpPr>
              <p:spPr>
                <a:xfrm>
                  <a:off x="9043988" y="1195388"/>
                  <a:ext cx="112712" cy="4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24" extrusionOk="0">
                      <a:moveTo>
                        <a:pt x="15" y="124"/>
                      </a:moveTo>
                      <a:cubicBezTo>
                        <a:pt x="24" y="124"/>
                        <a:pt x="30" y="118"/>
                        <a:pt x="30" y="109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30" y="0"/>
                        <a:pt x="1" y="0"/>
                        <a:pt x="0" y="20"/>
                      </a:cubicBezTo>
                      <a:cubicBezTo>
                        <a:pt x="0" y="109"/>
                        <a:pt x="0" y="109"/>
                        <a:pt x="0" y="109"/>
                      </a:cubicBezTo>
                      <a:cubicBezTo>
                        <a:pt x="0" y="118"/>
                        <a:pt x="7" y="124"/>
                        <a:pt x="15" y="124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" name="Google Shape;224;p9"/>
                <p:cNvSpPr/>
                <p:nvPr/>
              </p:nvSpPr>
              <p:spPr>
                <a:xfrm>
                  <a:off x="9272588" y="1017588"/>
                  <a:ext cx="114300" cy="64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71" extrusionOk="0">
                      <a:moveTo>
                        <a:pt x="15" y="171"/>
                      </a:moveTo>
                      <a:cubicBezTo>
                        <a:pt x="23" y="171"/>
                        <a:pt x="30" y="165"/>
                        <a:pt x="30" y="156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29" y="0"/>
                        <a:pt x="1" y="0"/>
                        <a:pt x="0" y="20"/>
                      </a:cubicBezTo>
                      <a:cubicBezTo>
                        <a:pt x="0" y="156"/>
                        <a:pt x="0" y="156"/>
                        <a:pt x="0" y="156"/>
                      </a:cubicBezTo>
                      <a:cubicBezTo>
                        <a:pt x="0" y="165"/>
                        <a:pt x="7" y="171"/>
                        <a:pt x="15" y="171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5" name="Google Shape;225;p9"/>
              <p:cNvGrpSpPr/>
              <p:nvPr/>
            </p:nvGrpSpPr>
            <p:grpSpPr>
              <a:xfrm>
                <a:off x="475773" y="1088819"/>
                <a:ext cx="268433" cy="269094"/>
                <a:chOff x="5157788" y="3706813"/>
                <a:chExt cx="1936749" cy="1941513"/>
              </a:xfrm>
            </p:grpSpPr>
            <p:sp>
              <p:nvSpPr>
                <p:cNvPr id="226" name="Google Shape;226;p9"/>
                <p:cNvSpPr/>
                <p:nvPr/>
              </p:nvSpPr>
              <p:spPr>
                <a:xfrm>
                  <a:off x="5580063" y="4848226"/>
                  <a:ext cx="373062" cy="373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" h="99" extrusionOk="0">
                      <a:moveTo>
                        <a:pt x="0" y="2"/>
                      </a:moveTo>
                      <a:cubicBezTo>
                        <a:pt x="7" y="24"/>
                        <a:pt x="19" y="45"/>
                        <a:pt x="37" y="62"/>
                      </a:cubicBezTo>
                      <a:cubicBezTo>
                        <a:pt x="54" y="80"/>
                        <a:pt x="75" y="92"/>
                        <a:pt x="97" y="99"/>
                      </a:cubicBezTo>
                      <a:cubicBezTo>
                        <a:pt x="99" y="53"/>
                        <a:pt x="46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7" name="Google Shape;227;p9"/>
                <p:cNvSpPr/>
                <p:nvPr/>
              </p:nvSpPr>
              <p:spPr>
                <a:xfrm>
                  <a:off x="6296025" y="4852988"/>
                  <a:ext cx="369888" cy="36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" h="98" extrusionOk="0">
                      <a:moveTo>
                        <a:pt x="31" y="32"/>
                      </a:moveTo>
                      <a:cubicBezTo>
                        <a:pt x="11" y="52"/>
                        <a:pt x="0" y="77"/>
                        <a:pt x="0" y="98"/>
                      </a:cubicBezTo>
                      <a:cubicBezTo>
                        <a:pt x="22" y="91"/>
                        <a:pt x="43" y="79"/>
                        <a:pt x="61" y="61"/>
                      </a:cubicBezTo>
                      <a:cubicBezTo>
                        <a:pt x="78" y="44"/>
                        <a:pt x="91" y="23"/>
                        <a:pt x="98" y="1"/>
                      </a:cubicBezTo>
                      <a:cubicBezTo>
                        <a:pt x="76" y="0"/>
                        <a:pt x="51" y="11"/>
                        <a:pt x="31" y="3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228;p9"/>
                <p:cNvSpPr/>
                <p:nvPr/>
              </p:nvSpPr>
              <p:spPr>
                <a:xfrm>
                  <a:off x="5580063" y="4135438"/>
                  <a:ext cx="365125" cy="369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" h="98" extrusionOk="0">
                      <a:moveTo>
                        <a:pt x="66" y="67"/>
                      </a:moveTo>
                      <a:cubicBezTo>
                        <a:pt x="86" y="47"/>
                        <a:pt x="97" y="22"/>
                        <a:pt x="97" y="0"/>
                      </a:cubicBezTo>
                      <a:cubicBezTo>
                        <a:pt x="52" y="14"/>
                        <a:pt x="13" y="53"/>
                        <a:pt x="0" y="98"/>
                      </a:cubicBezTo>
                      <a:cubicBezTo>
                        <a:pt x="21" y="98"/>
                        <a:pt x="46" y="87"/>
                        <a:pt x="66" y="6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9" name="Google Shape;229;p9"/>
                <p:cNvSpPr/>
                <p:nvPr/>
              </p:nvSpPr>
              <p:spPr>
                <a:xfrm>
                  <a:off x="6288088" y="4135438"/>
                  <a:ext cx="377825" cy="37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" h="100" extrusionOk="0">
                      <a:moveTo>
                        <a:pt x="100" y="98"/>
                      </a:moveTo>
                      <a:cubicBezTo>
                        <a:pt x="86" y="53"/>
                        <a:pt x="47" y="14"/>
                        <a:pt x="2" y="0"/>
                      </a:cubicBezTo>
                      <a:cubicBezTo>
                        <a:pt x="0" y="46"/>
                        <a:pt x="54" y="100"/>
                        <a:pt x="100" y="9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0" name="Google Shape;230;p9"/>
                <p:cNvSpPr/>
                <p:nvPr/>
              </p:nvSpPr>
              <p:spPr>
                <a:xfrm>
                  <a:off x="6021388" y="4587875"/>
                  <a:ext cx="198438" cy="19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" h="51" extrusionOk="0">
                      <a:moveTo>
                        <a:pt x="27" y="0"/>
                      </a:moveTo>
                      <a:cubicBezTo>
                        <a:pt x="21" y="0"/>
                        <a:pt x="14" y="3"/>
                        <a:pt x="10" y="7"/>
                      </a:cubicBezTo>
                      <a:cubicBezTo>
                        <a:pt x="0" y="17"/>
                        <a:pt x="0" y="32"/>
                        <a:pt x="10" y="41"/>
                      </a:cubicBezTo>
                      <a:cubicBezTo>
                        <a:pt x="19" y="51"/>
                        <a:pt x="34" y="51"/>
                        <a:pt x="44" y="41"/>
                      </a:cubicBezTo>
                      <a:cubicBezTo>
                        <a:pt x="53" y="32"/>
                        <a:pt x="53" y="17"/>
                        <a:pt x="44" y="7"/>
                      </a:cubicBezTo>
                      <a:cubicBezTo>
                        <a:pt x="39" y="3"/>
                        <a:pt x="33" y="0"/>
                        <a:pt x="27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1" name="Google Shape;231;p9"/>
                <p:cNvSpPr/>
                <p:nvPr/>
              </p:nvSpPr>
              <p:spPr>
                <a:xfrm>
                  <a:off x="5549900" y="4110038"/>
                  <a:ext cx="1141412" cy="114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" h="303" extrusionOk="0">
                      <a:moveTo>
                        <a:pt x="295" y="135"/>
                      </a:moveTo>
                      <a:cubicBezTo>
                        <a:pt x="265" y="135"/>
                        <a:pt x="233" y="120"/>
                        <a:pt x="208" y="95"/>
                      </a:cubicBezTo>
                      <a:cubicBezTo>
                        <a:pt x="192" y="79"/>
                        <a:pt x="180" y="61"/>
                        <a:pt x="174" y="41"/>
                      </a:cubicBezTo>
                      <a:cubicBezTo>
                        <a:pt x="169" y="27"/>
                        <a:pt x="168" y="14"/>
                        <a:pt x="169" y="1"/>
                      </a:cubicBezTo>
                      <a:cubicBezTo>
                        <a:pt x="158" y="0"/>
                        <a:pt x="146" y="0"/>
                        <a:pt x="135" y="1"/>
                      </a:cubicBezTo>
                      <a:cubicBezTo>
                        <a:pt x="140" y="52"/>
                        <a:pt x="93" y="114"/>
                        <a:pt x="41" y="129"/>
                      </a:cubicBezTo>
                      <a:cubicBezTo>
                        <a:pt x="28" y="134"/>
                        <a:pt x="15" y="135"/>
                        <a:pt x="1" y="134"/>
                      </a:cubicBezTo>
                      <a:cubicBezTo>
                        <a:pt x="0" y="146"/>
                        <a:pt x="0" y="157"/>
                        <a:pt x="1" y="168"/>
                      </a:cubicBezTo>
                      <a:cubicBezTo>
                        <a:pt x="68" y="161"/>
                        <a:pt x="142" y="235"/>
                        <a:pt x="135" y="302"/>
                      </a:cubicBezTo>
                      <a:cubicBezTo>
                        <a:pt x="146" y="303"/>
                        <a:pt x="157" y="303"/>
                        <a:pt x="169" y="302"/>
                      </a:cubicBezTo>
                      <a:cubicBezTo>
                        <a:pt x="166" y="270"/>
                        <a:pt x="180" y="235"/>
                        <a:pt x="208" y="207"/>
                      </a:cubicBezTo>
                      <a:cubicBezTo>
                        <a:pt x="224" y="191"/>
                        <a:pt x="242" y="180"/>
                        <a:pt x="262" y="173"/>
                      </a:cubicBezTo>
                      <a:cubicBezTo>
                        <a:pt x="275" y="169"/>
                        <a:pt x="289" y="167"/>
                        <a:pt x="302" y="168"/>
                      </a:cubicBezTo>
                      <a:cubicBezTo>
                        <a:pt x="303" y="157"/>
                        <a:pt x="303" y="146"/>
                        <a:pt x="302" y="134"/>
                      </a:cubicBezTo>
                      <a:cubicBezTo>
                        <a:pt x="300" y="134"/>
                        <a:pt x="297" y="135"/>
                        <a:pt x="295" y="135"/>
                      </a:cubicBezTo>
                      <a:close/>
                      <a:moveTo>
                        <a:pt x="190" y="190"/>
                      </a:moveTo>
                      <a:cubicBezTo>
                        <a:pt x="190" y="190"/>
                        <a:pt x="190" y="190"/>
                        <a:pt x="190" y="190"/>
                      </a:cubicBezTo>
                      <a:cubicBezTo>
                        <a:pt x="169" y="211"/>
                        <a:pt x="135" y="211"/>
                        <a:pt x="114" y="190"/>
                      </a:cubicBezTo>
                      <a:cubicBezTo>
                        <a:pt x="92" y="169"/>
                        <a:pt x="92" y="134"/>
                        <a:pt x="114" y="113"/>
                      </a:cubicBezTo>
                      <a:cubicBezTo>
                        <a:pt x="135" y="92"/>
                        <a:pt x="169" y="92"/>
                        <a:pt x="190" y="113"/>
                      </a:cubicBezTo>
                      <a:cubicBezTo>
                        <a:pt x="211" y="134"/>
                        <a:pt x="211" y="169"/>
                        <a:pt x="190" y="19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2" name="Google Shape;232;p9"/>
                <p:cNvSpPr/>
                <p:nvPr/>
              </p:nvSpPr>
              <p:spPr>
                <a:xfrm>
                  <a:off x="5157788" y="3706813"/>
                  <a:ext cx="1936749" cy="1941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515" extrusionOk="0">
                      <a:moveTo>
                        <a:pt x="507" y="209"/>
                      </a:moveTo>
                      <a:cubicBezTo>
                        <a:pt x="506" y="200"/>
                        <a:pt x="499" y="193"/>
                        <a:pt x="490" y="192"/>
                      </a:cubicBezTo>
                      <a:cubicBezTo>
                        <a:pt x="469" y="188"/>
                        <a:pt x="469" y="188"/>
                        <a:pt x="469" y="188"/>
                      </a:cubicBezTo>
                      <a:cubicBezTo>
                        <a:pt x="467" y="188"/>
                        <a:pt x="465" y="186"/>
                        <a:pt x="464" y="184"/>
                      </a:cubicBezTo>
                      <a:cubicBezTo>
                        <a:pt x="461" y="177"/>
                        <a:pt x="458" y="170"/>
                        <a:pt x="455" y="163"/>
                      </a:cubicBezTo>
                      <a:cubicBezTo>
                        <a:pt x="454" y="161"/>
                        <a:pt x="454" y="158"/>
                        <a:pt x="456" y="157"/>
                      </a:cubicBezTo>
                      <a:cubicBezTo>
                        <a:pt x="468" y="139"/>
                        <a:pt x="468" y="139"/>
                        <a:pt x="468" y="139"/>
                      </a:cubicBezTo>
                      <a:cubicBezTo>
                        <a:pt x="473" y="132"/>
                        <a:pt x="473" y="122"/>
                        <a:pt x="468" y="115"/>
                      </a:cubicBezTo>
                      <a:cubicBezTo>
                        <a:pt x="459" y="101"/>
                        <a:pt x="448" y="89"/>
                        <a:pt x="437" y="77"/>
                      </a:cubicBezTo>
                      <a:cubicBezTo>
                        <a:pt x="424" y="64"/>
                        <a:pt x="409" y="53"/>
                        <a:pt x="394" y="43"/>
                      </a:cubicBezTo>
                      <a:cubicBezTo>
                        <a:pt x="389" y="39"/>
                        <a:pt x="382" y="39"/>
                        <a:pt x="377" y="43"/>
                      </a:cubicBezTo>
                      <a:cubicBezTo>
                        <a:pt x="357" y="58"/>
                        <a:pt x="357" y="58"/>
                        <a:pt x="357" y="58"/>
                      </a:cubicBezTo>
                      <a:cubicBezTo>
                        <a:pt x="355" y="59"/>
                        <a:pt x="352" y="60"/>
                        <a:pt x="350" y="59"/>
                      </a:cubicBezTo>
                      <a:cubicBezTo>
                        <a:pt x="343" y="55"/>
                        <a:pt x="336" y="53"/>
                        <a:pt x="329" y="50"/>
                      </a:cubicBezTo>
                      <a:cubicBezTo>
                        <a:pt x="327" y="49"/>
                        <a:pt x="326" y="47"/>
                        <a:pt x="325" y="45"/>
                      </a:cubicBezTo>
                      <a:cubicBezTo>
                        <a:pt x="321" y="20"/>
                        <a:pt x="321" y="20"/>
                        <a:pt x="321" y="20"/>
                      </a:cubicBezTo>
                      <a:cubicBezTo>
                        <a:pt x="320" y="14"/>
                        <a:pt x="315" y="9"/>
                        <a:pt x="309" y="8"/>
                      </a:cubicBezTo>
                      <a:cubicBezTo>
                        <a:pt x="274" y="0"/>
                        <a:pt x="237" y="1"/>
                        <a:pt x="201" y="8"/>
                      </a:cubicBezTo>
                      <a:cubicBezTo>
                        <a:pt x="195" y="9"/>
                        <a:pt x="191" y="14"/>
                        <a:pt x="190" y="20"/>
                      </a:cubicBezTo>
                      <a:cubicBezTo>
                        <a:pt x="186" y="45"/>
                        <a:pt x="186" y="45"/>
                        <a:pt x="186" y="45"/>
                      </a:cubicBezTo>
                      <a:cubicBezTo>
                        <a:pt x="185" y="48"/>
                        <a:pt x="184" y="49"/>
                        <a:pt x="181" y="50"/>
                      </a:cubicBezTo>
                      <a:cubicBezTo>
                        <a:pt x="174" y="53"/>
                        <a:pt x="167" y="56"/>
                        <a:pt x="160" y="59"/>
                      </a:cubicBezTo>
                      <a:cubicBezTo>
                        <a:pt x="158" y="60"/>
                        <a:pt x="156" y="60"/>
                        <a:pt x="154" y="58"/>
                      </a:cubicBezTo>
                      <a:cubicBezTo>
                        <a:pt x="133" y="44"/>
                        <a:pt x="133" y="44"/>
                        <a:pt x="133" y="44"/>
                      </a:cubicBezTo>
                      <a:cubicBezTo>
                        <a:pt x="128" y="40"/>
                        <a:pt x="121" y="40"/>
                        <a:pt x="116" y="43"/>
                      </a:cubicBezTo>
                      <a:cubicBezTo>
                        <a:pt x="101" y="53"/>
                        <a:pt x="87" y="65"/>
                        <a:pt x="75" y="77"/>
                      </a:cubicBezTo>
                      <a:cubicBezTo>
                        <a:pt x="63" y="89"/>
                        <a:pt x="52" y="102"/>
                        <a:pt x="43" y="116"/>
                      </a:cubicBezTo>
                      <a:cubicBezTo>
                        <a:pt x="38" y="123"/>
                        <a:pt x="38" y="133"/>
                        <a:pt x="43" y="140"/>
                      </a:cubicBezTo>
                      <a:cubicBezTo>
                        <a:pt x="55" y="157"/>
                        <a:pt x="55" y="157"/>
                        <a:pt x="55" y="157"/>
                      </a:cubicBezTo>
                      <a:cubicBezTo>
                        <a:pt x="57" y="159"/>
                        <a:pt x="57" y="162"/>
                        <a:pt x="56" y="164"/>
                      </a:cubicBezTo>
                      <a:cubicBezTo>
                        <a:pt x="53" y="171"/>
                        <a:pt x="50" y="178"/>
                        <a:pt x="47" y="185"/>
                      </a:cubicBezTo>
                      <a:cubicBezTo>
                        <a:pt x="47" y="187"/>
                        <a:pt x="45" y="188"/>
                        <a:pt x="42" y="189"/>
                      </a:cubicBezTo>
                      <a:cubicBezTo>
                        <a:pt x="17" y="193"/>
                        <a:pt x="17" y="193"/>
                        <a:pt x="17" y="193"/>
                      </a:cubicBezTo>
                      <a:cubicBezTo>
                        <a:pt x="11" y="194"/>
                        <a:pt x="6" y="199"/>
                        <a:pt x="5" y="205"/>
                      </a:cubicBezTo>
                      <a:cubicBezTo>
                        <a:pt x="1" y="222"/>
                        <a:pt x="0" y="240"/>
                        <a:pt x="0" y="258"/>
                      </a:cubicBezTo>
                      <a:cubicBezTo>
                        <a:pt x="0" y="275"/>
                        <a:pt x="1" y="292"/>
                        <a:pt x="4" y="308"/>
                      </a:cubicBezTo>
                      <a:cubicBezTo>
                        <a:pt x="6" y="317"/>
                        <a:pt x="13" y="324"/>
                        <a:pt x="22" y="325"/>
                      </a:cubicBezTo>
                      <a:cubicBezTo>
                        <a:pt x="43" y="329"/>
                        <a:pt x="43" y="329"/>
                        <a:pt x="43" y="329"/>
                      </a:cubicBezTo>
                      <a:cubicBezTo>
                        <a:pt x="45" y="329"/>
                        <a:pt x="47" y="331"/>
                        <a:pt x="47" y="333"/>
                      </a:cubicBezTo>
                      <a:cubicBezTo>
                        <a:pt x="50" y="340"/>
                        <a:pt x="53" y="347"/>
                        <a:pt x="56" y="353"/>
                      </a:cubicBezTo>
                      <a:cubicBezTo>
                        <a:pt x="57" y="356"/>
                        <a:pt x="57" y="358"/>
                        <a:pt x="56" y="360"/>
                      </a:cubicBezTo>
                      <a:cubicBezTo>
                        <a:pt x="43" y="377"/>
                        <a:pt x="43" y="377"/>
                        <a:pt x="43" y="377"/>
                      </a:cubicBezTo>
                      <a:cubicBezTo>
                        <a:pt x="38" y="384"/>
                        <a:pt x="38" y="394"/>
                        <a:pt x="43" y="402"/>
                      </a:cubicBezTo>
                      <a:cubicBezTo>
                        <a:pt x="62" y="430"/>
                        <a:pt x="88" y="455"/>
                        <a:pt x="117" y="474"/>
                      </a:cubicBezTo>
                      <a:cubicBezTo>
                        <a:pt x="122" y="477"/>
                        <a:pt x="129" y="477"/>
                        <a:pt x="134" y="474"/>
                      </a:cubicBezTo>
                      <a:cubicBezTo>
                        <a:pt x="154" y="459"/>
                        <a:pt x="154" y="459"/>
                        <a:pt x="154" y="459"/>
                      </a:cubicBezTo>
                      <a:cubicBezTo>
                        <a:pt x="156" y="457"/>
                        <a:pt x="159" y="457"/>
                        <a:pt x="161" y="458"/>
                      </a:cubicBezTo>
                      <a:cubicBezTo>
                        <a:pt x="168" y="461"/>
                        <a:pt x="175" y="464"/>
                        <a:pt x="182" y="467"/>
                      </a:cubicBezTo>
                      <a:cubicBezTo>
                        <a:pt x="184" y="468"/>
                        <a:pt x="186" y="469"/>
                        <a:pt x="186" y="472"/>
                      </a:cubicBezTo>
                      <a:cubicBezTo>
                        <a:pt x="190" y="493"/>
                        <a:pt x="190" y="493"/>
                        <a:pt x="190" y="493"/>
                      </a:cubicBezTo>
                      <a:cubicBezTo>
                        <a:pt x="191" y="501"/>
                        <a:pt x="198" y="508"/>
                        <a:pt x="207" y="510"/>
                      </a:cubicBezTo>
                      <a:cubicBezTo>
                        <a:pt x="223" y="513"/>
                        <a:pt x="239" y="515"/>
                        <a:pt x="256" y="515"/>
                      </a:cubicBezTo>
                      <a:cubicBezTo>
                        <a:pt x="272" y="515"/>
                        <a:pt x="289" y="513"/>
                        <a:pt x="305" y="510"/>
                      </a:cubicBezTo>
                      <a:cubicBezTo>
                        <a:pt x="314" y="508"/>
                        <a:pt x="321" y="501"/>
                        <a:pt x="322" y="492"/>
                      </a:cubicBezTo>
                      <a:cubicBezTo>
                        <a:pt x="326" y="472"/>
                        <a:pt x="326" y="472"/>
                        <a:pt x="326" y="472"/>
                      </a:cubicBezTo>
                      <a:cubicBezTo>
                        <a:pt x="326" y="469"/>
                        <a:pt x="328" y="467"/>
                        <a:pt x="330" y="467"/>
                      </a:cubicBezTo>
                      <a:cubicBezTo>
                        <a:pt x="337" y="464"/>
                        <a:pt x="344" y="461"/>
                        <a:pt x="351" y="458"/>
                      </a:cubicBezTo>
                      <a:cubicBezTo>
                        <a:pt x="353" y="457"/>
                        <a:pt x="355" y="457"/>
                        <a:pt x="357" y="458"/>
                      </a:cubicBezTo>
                      <a:cubicBezTo>
                        <a:pt x="378" y="473"/>
                        <a:pt x="378" y="473"/>
                        <a:pt x="378" y="473"/>
                      </a:cubicBezTo>
                      <a:cubicBezTo>
                        <a:pt x="383" y="477"/>
                        <a:pt x="390" y="477"/>
                        <a:pt x="395" y="474"/>
                      </a:cubicBezTo>
                      <a:cubicBezTo>
                        <a:pt x="410" y="464"/>
                        <a:pt x="424" y="452"/>
                        <a:pt x="437" y="440"/>
                      </a:cubicBezTo>
                      <a:cubicBezTo>
                        <a:pt x="449" y="428"/>
                        <a:pt x="459" y="415"/>
                        <a:pt x="469" y="401"/>
                      </a:cubicBezTo>
                      <a:cubicBezTo>
                        <a:pt x="474" y="394"/>
                        <a:pt x="474" y="384"/>
                        <a:pt x="468" y="377"/>
                      </a:cubicBezTo>
                      <a:cubicBezTo>
                        <a:pt x="456" y="360"/>
                        <a:pt x="456" y="360"/>
                        <a:pt x="456" y="360"/>
                      </a:cubicBezTo>
                      <a:cubicBezTo>
                        <a:pt x="455" y="358"/>
                        <a:pt x="454" y="355"/>
                        <a:pt x="455" y="353"/>
                      </a:cubicBezTo>
                      <a:cubicBezTo>
                        <a:pt x="459" y="346"/>
                        <a:pt x="462" y="339"/>
                        <a:pt x="464" y="332"/>
                      </a:cubicBezTo>
                      <a:cubicBezTo>
                        <a:pt x="465" y="330"/>
                        <a:pt x="467" y="328"/>
                        <a:pt x="469" y="328"/>
                      </a:cubicBezTo>
                      <a:cubicBezTo>
                        <a:pt x="494" y="324"/>
                        <a:pt x="494" y="324"/>
                        <a:pt x="494" y="324"/>
                      </a:cubicBezTo>
                      <a:cubicBezTo>
                        <a:pt x="500" y="323"/>
                        <a:pt x="505" y="318"/>
                        <a:pt x="506" y="312"/>
                      </a:cubicBezTo>
                      <a:cubicBezTo>
                        <a:pt x="513" y="278"/>
                        <a:pt x="514" y="243"/>
                        <a:pt x="507" y="209"/>
                      </a:cubicBezTo>
                      <a:close/>
                      <a:moveTo>
                        <a:pt x="384" y="387"/>
                      </a:moveTo>
                      <a:cubicBezTo>
                        <a:pt x="339" y="431"/>
                        <a:pt x="279" y="448"/>
                        <a:pt x="220" y="436"/>
                      </a:cubicBezTo>
                      <a:cubicBezTo>
                        <a:pt x="219" y="436"/>
                        <a:pt x="218" y="436"/>
                        <a:pt x="217" y="436"/>
                      </a:cubicBezTo>
                      <a:cubicBezTo>
                        <a:pt x="217" y="436"/>
                        <a:pt x="217" y="436"/>
                        <a:pt x="217" y="436"/>
                      </a:cubicBezTo>
                      <a:cubicBezTo>
                        <a:pt x="151" y="423"/>
                        <a:pt x="91" y="363"/>
                        <a:pt x="79" y="297"/>
                      </a:cubicBezTo>
                      <a:cubicBezTo>
                        <a:pt x="79" y="297"/>
                        <a:pt x="79" y="297"/>
                        <a:pt x="79" y="297"/>
                      </a:cubicBezTo>
                      <a:cubicBezTo>
                        <a:pt x="78" y="296"/>
                        <a:pt x="78" y="295"/>
                        <a:pt x="78" y="294"/>
                      </a:cubicBezTo>
                      <a:cubicBezTo>
                        <a:pt x="73" y="271"/>
                        <a:pt x="73" y="246"/>
                        <a:pt x="78" y="222"/>
                      </a:cubicBezTo>
                      <a:cubicBezTo>
                        <a:pt x="78" y="221"/>
                        <a:pt x="78" y="220"/>
                        <a:pt x="79" y="219"/>
                      </a:cubicBezTo>
                      <a:cubicBezTo>
                        <a:pt x="79" y="219"/>
                        <a:pt x="79" y="219"/>
                        <a:pt x="79" y="219"/>
                      </a:cubicBezTo>
                      <a:cubicBezTo>
                        <a:pt x="108" y="81"/>
                        <a:pt x="283" y="29"/>
                        <a:pt x="384" y="130"/>
                      </a:cubicBezTo>
                      <a:cubicBezTo>
                        <a:pt x="409" y="155"/>
                        <a:pt x="425" y="186"/>
                        <a:pt x="433" y="219"/>
                      </a:cubicBezTo>
                      <a:cubicBezTo>
                        <a:pt x="433" y="219"/>
                        <a:pt x="433" y="219"/>
                        <a:pt x="433" y="219"/>
                      </a:cubicBezTo>
                      <a:cubicBezTo>
                        <a:pt x="433" y="221"/>
                        <a:pt x="433" y="222"/>
                        <a:pt x="433" y="223"/>
                      </a:cubicBezTo>
                      <a:cubicBezTo>
                        <a:pt x="445" y="280"/>
                        <a:pt x="428" y="342"/>
                        <a:pt x="384" y="3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3" name="Google Shape;233;p9"/>
              <p:cNvGrpSpPr/>
              <p:nvPr/>
            </p:nvGrpSpPr>
            <p:grpSpPr>
              <a:xfrm>
                <a:off x="-163800" y="693721"/>
                <a:ext cx="399570" cy="413075"/>
                <a:chOff x="2470150" y="803276"/>
                <a:chExt cx="1925637" cy="1990725"/>
              </a:xfrm>
            </p:grpSpPr>
            <p:sp>
              <p:nvSpPr>
                <p:cNvPr id="234" name="Google Shape;234;p9"/>
                <p:cNvSpPr/>
                <p:nvPr/>
              </p:nvSpPr>
              <p:spPr>
                <a:xfrm>
                  <a:off x="2470150" y="803275"/>
                  <a:ext cx="1925637" cy="1258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334" extrusionOk="0">
                      <a:moveTo>
                        <a:pt x="470" y="187"/>
                      </a:moveTo>
                      <a:cubicBezTo>
                        <a:pt x="462" y="183"/>
                        <a:pt x="459" y="175"/>
                        <a:pt x="462" y="167"/>
                      </a:cubicBezTo>
                      <a:cubicBezTo>
                        <a:pt x="481" y="118"/>
                        <a:pt x="444" y="63"/>
                        <a:pt x="391" y="63"/>
                      </a:cubicBezTo>
                      <a:cubicBezTo>
                        <a:pt x="381" y="62"/>
                        <a:pt x="371" y="64"/>
                        <a:pt x="361" y="68"/>
                      </a:cubicBezTo>
                      <a:cubicBezTo>
                        <a:pt x="353" y="71"/>
                        <a:pt x="344" y="68"/>
                        <a:pt x="341" y="60"/>
                      </a:cubicBezTo>
                      <a:cubicBezTo>
                        <a:pt x="314" y="1"/>
                        <a:pt x="229" y="0"/>
                        <a:pt x="201" y="59"/>
                      </a:cubicBezTo>
                      <a:cubicBezTo>
                        <a:pt x="198" y="67"/>
                        <a:pt x="189" y="70"/>
                        <a:pt x="181" y="67"/>
                      </a:cubicBezTo>
                      <a:cubicBezTo>
                        <a:pt x="173" y="64"/>
                        <a:pt x="163" y="63"/>
                        <a:pt x="154" y="63"/>
                      </a:cubicBezTo>
                      <a:cubicBezTo>
                        <a:pt x="112" y="63"/>
                        <a:pt x="78" y="98"/>
                        <a:pt x="78" y="140"/>
                      </a:cubicBezTo>
                      <a:cubicBezTo>
                        <a:pt x="78" y="149"/>
                        <a:pt x="80" y="158"/>
                        <a:pt x="83" y="167"/>
                      </a:cubicBezTo>
                      <a:cubicBezTo>
                        <a:pt x="86" y="175"/>
                        <a:pt x="82" y="184"/>
                        <a:pt x="75" y="187"/>
                      </a:cubicBezTo>
                      <a:cubicBezTo>
                        <a:pt x="0" y="225"/>
                        <a:pt x="26" y="332"/>
                        <a:pt x="109" y="334"/>
                      </a:cubicBezTo>
                      <a:cubicBezTo>
                        <a:pt x="177" y="334"/>
                        <a:pt x="177" y="334"/>
                        <a:pt x="177" y="334"/>
                      </a:cubicBezTo>
                      <a:cubicBezTo>
                        <a:pt x="271" y="330"/>
                        <a:pt x="271" y="196"/>
                        <a:pt x="177" y="192"/>
                      </a:cubicBezTo>
                      <a:cubicBezTo>
                        <a:pt x="168" y="192"/>
                        <a:pt x="161" y="185"/>
                        <a:pt x="161" y="176"/>
                      </a:cubicBezTo>
                      <a:cubicBezTo>
                        <a:pt x="161" y="167"/>
                        <a:pt x="168" y="160"/>
                        <a:pt x="177" y="160"/>
                      </a:cubicBezTo>
                      <a:cubicBezTo>
                        <a:pt x="228" y="160"/>
                        <a:pt x="271" y="198"/>
                        <a:pt x="278" y="247"/>
                      </a:cubicBezTo>
                      <a:cubicBezTo>
                        <a:pt x="353" y="247"/>
                        <a:pt x="353" y="247"/>
                        <a:pt x="353" y="247"/>
                      </a:cubicBezTo>
                      <a:cubicBezTo>
                        <a:pt x="367" y="247"/>
                        <a:pt x="379" y="235"/>
                        <a:pt x="379" y="221"/>
                      </a:cubicBezTo>
                      <a:cubicBezTo>
                        <a:pt x="379" y="207"/>
                        <a:pt x="367" y="195"/>
                        <a:pt x="353" y="195"/>
                      </a:cubicBezTo>
                      <a:cubicBezTo>
                        <a:pt x="332" y="194"/>
                        <a:pt x="332" y="164"/>
                        <a:pt x="353" y="163"/>
                      </a:cubicBezTo>
                      <a:cubicBezTo>
                        <a:pt x="430" y="166"/>
                        <a:pt x="430" y="276"/>
                        <a:pt x="353" y="279"/>
                      </a:cubicBezTo>
                      <a:cubicBezTo>
                        <a:pt x="278" y="279"/>
                        <a:pt x="278" y="279"/>
                        <a:pt x="278" y="279"/>
                      </a:cubicBezTo>
                      <a:cubicBezTo>
                        <a:pt x="275" y="300"/>
                        <a:pt x="265" y="319"/>
                        <a:pt x="251" y="334"/>
                      </a:cubicBezTo>
                      <a:cubicBezTo>
                        <a:pt x="257" y="334"/>
                        <a:pt x="257" y="334"/>
                        <a:pt x="257" y="334"/>
                      </a:cubicBezTo>
                      <a:cubicBezTo>
                        <a:pt x="258" y="334"/>
                        <a:pt x="258" y="334"/>
                        <a:pt x="259" y="334"/>
                      </a:cubicBezTo>
                      <a:cubicBezTo>
                        <a:pt x="432" y="334"/>
                        <a:pt x="432" y="334"/>
                        <a:pt x="432" y="334"/>
                      </a:cubicBezTo>
                      <a:cubicBezTo>
                        <a:pt x="453" y="334"/>
                        <a:pt x="473" y="326"/>
                        <a:pt x="488" y="311"/>
                      </a:cubicBezTo>
                      <a:cubicBezTo>
                        <a:pt x="503" y="296"/>
                        <a:pt x="511" y="276"/>
                        <a:pt x="511" y="255"/>
                      </a:cubicBezTo>
                      <a:cubicBezTo>
                        <a:pt x="511" y="226"/>
                        <a:pt x="495" y="200"/>
                        <a:pt x="470" y="1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5" name="Google Shape;235;p9"/>
                <p:cNvSpPr/>
                <p:nvPr/>
              </p:nvSpPr>
              <p:spPr>
                <a:xfrm>
                  <a:off x="3816350" y="2541588"/>
                  <a:ext cx="241300" cy="252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" h="67" extrusionOk="0">
                      <a:moveTo>
                        <a:pt x="6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52"/>
                        <a:pt x="14" y="67"/>
                        <a:pt x="32" y="67"/>
                      </a:cubicBezTo>
                      <a:cubicBezTo>
                        <a:pt x="57" y="67"/>
                        <a:pt x="57" y="67"/>
                        <a:pt x="57" y="67"/>
                      </a:cubicBezTo>
                      <a:cubicBezTo>
                        <a:pt x="61" y="67"/>
                        <a:pt x="64" y="63"/>
                        <a:pt x="64" y="59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4" y="0"/>
                        <a:pt x="64" y="0"/>
                        <a:pt x="6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236;p9"/>
                <p:cNvSpPr/>
                <p:nvPr/>
              </p:nvSpPr>
              <p:spPr>
                <a:xfrm>
                  <a:off x="3509963" y="2155826"/>
                  <a:ext cx="735013" cy="26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" h="70" extrusionOk="0">
                      <a:moveTo>
                        <a:pt x="195" y="19"/>
                      </a:moveTo>
                      <a:cubicBezTo>
                        <a:pt x="195" y="0"/>
                        <a:pt x="195" y="0"/>
                        <a:pt x="195" y="0"/>
                      </a:cubicBezTo>
                      <a:cubicBezTo>
                        <a:pt x="183" y="5"/>
                        <a:pt x="170" y="7"/>
                        <a:pt x="156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7" y="43"/>
                        <a:pt x="39" y="70"/>
                        <a:pt x="77" y="70"/>
                      </a:cubicBezTo>
                      <a:cubicBezTo>
                        <a:pt x="144" y="70"/>
                        <a:pt x="144" y="70"/>
                        <a:pt x="144" y="70"/>
                      </a:cubicBezTo>
                      <a:cubicBezTo>
                        <a:pt x="172" y="70"/>
                        <a:pt x="195" y="47"/>
                        <a:pt x="195" y="19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37" name="Google Shape;237;p9"/>
            <p:cNvGrpSpPr/>
            <p:nvPr/>
          </p:nvGrpSpPr>
          <p:grpSpPr>
            <a:xfrm>
              <a:off x="-440475" y="-271600"/>
              <a:ext cx="2007199" cy="1963562"/>
              <a:chOff x="7427175" y="3805950"/>
              <a:chExt cx="2007199" cy="1963562"/>
            </a:xfrm>
          </p:grpSpPr>
          <p:pic>
            <p:nvPicPr>
              <p:cNvPr id="238" name="Google Shape;238;p9"/>
              <p:cNvPicPr preferRelativeResize="0"/>
              <p:nvPr/>
            </p:nvPicPr>
            <p:blipFill>
              <a:blip r:embed="rId4">
                <a:alphaModFix amt="50000"/>
              </a:blip>
              <a:stretch>
                <a:fillRect/>
              </a:stretch>
            </p:blipFill>
            <p:spPr>
              <a:xfrm>
                <a:off x="7427175" y="3805950"/>
                <a:ext cx="2007199" cy="196356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239" name="Google Shape;239;p9"/>
              <p:cNvGrpSpPr/>
              <p:nvPr/>
            </p:nvGrpSpPr>
            <p:grpSpPr>
              <a:xfrm>
                <a:off x="7684576" y="4187077"/>
                <a:ext cx="344666" cy="317481"/>
                <a:chOff x="7392988" y="4000501"/>
                <a:chExt cx="2193925" cy="2020888"/>
              </a:xfrm>
            </p:grpSpPr>
            <p:sp>
              <p:nvSpPr>
                <p:cNvPr id="240" name="Google Shape;240;p9"/>
                <p:cNvSpPr/>
                <p:nvPr/>
              </p:nvSpPr>
              <p:spPr>
                <a:xfrm>
                  <a:off x="8123238" y="4343400"/>
                  <a:ext cx="946150" cy="950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" h="252" extrusionOk="0">
                      <a:moveTo>
                        <a:pt x="197" y="142"/>
                      </a:moveTo>
                      <a:cubicBezTo>
                        <a:pt x="176" y="141"/>
                        <a:pt x="176" y="110"/>
                        <a:pt x="197" y="110"/>
                      </a:cubicBezTo>
                      <a:cubicBezTo>
                        <a:pt x="251" y="109"/>
                        <a:pt x="251" y="109"/>
                        <a:pt x="251" y="109"/>
                      </a:cubicBezTo>
                      <a:cubicBezTo>
                        <a:pt x="245" y="55"/>
                        <a:pt x="197" y="6"/>
                        <a:pt x="142" y="0"/>
                      </a:cubicBezTo>
                      <a:cubicBezTo>
                        <a:pt x="141" y="54"/>
                        <a:pt x="141" y="54"/>
                        <a:pt x="141" y="54"/>
                      </a:cubicBezTo>
                      <a:cubicBezTo>
                        <a:pt x="141" y="63"/>
                        <a:pt x="134" y="70"/>
                        <a:pt x="125" y="70"/>
                      </a:cubicBezTo>
                      <a:cubicBezTo>
                        <a:pt x="125" y="70"/>
                        <a:pt x="125" y="70"/>
                        <a:pt x="125" y="70"/>
                      </a:cubicBezTo>
                      <a:cubicBezTo>
                        <a:pt x="116" y="70"/>
                        <a:pt x="109" y="63"/>
                        <a:pt x="109" y="54"/>
                      </a:cubicBezTo>
                      <a:cubicBezTo>
                        <a:pt x="109" y="0"/>
                        <a:pt x="109" y="0"/>
                        <a:pt x="109" y="0"/>
                      </a:cubicBezTo>
                      <a:cubicBezTo>
                        <a:pt x="53" y="6"/>
                        <a:pt x="5" y="55"/>
                        <a:pt x="0" y="110"/>
                      </a:cubicBezTo>
                      <a:cubicBezTo>
                        <a:pt x="53" y="110"/>
                        <a:pt x="53" y="110"/>
                        <a:pt x="53" y="110"/>
                      </a:cubicBezTo>
                      <a:cubicBezTo>
                        <a:pt x="53" y="110"/>
                        <a:pt x="53" y="110"/>
                        <a:pt x="53" y="110"/>
                      </a:cubicBezTo>
                      <a:cubicBezTo>
                        <a:pt x="74" y="111"/>
                        <a:pt x="74" y="141"/>
                        <a:pt x="53" y="142"/>
                      </a:cubicBezTo>
                      <a:cubicBezTo>
                        <a:pt x="0" y="142"/>
                        <a:pt x="0" y="142"/>
                        <a:pt x="0" y="142"/>
                      </a:cubicBezTo>
                      <a:cubicBezTo>
                        <a:pt x="5" y="197"/>
                        <a:pt x="53" y="246"/>
                        <a:pt x="109" y="252"/>
                      </a:cubicBezTo>
                      <a:cubicBezTo>
                        <a:pt x="109" y="198"/>
                        <a:pt x="109" y="198"/>
                        <a:pt x="109" y="198"/>
                      </a:cubicBezTo>
                      <a:cubicBezTo>
                        <a:pt x="109" y="189"/>
                        <a:pt x="116" y="182"/>
                        <a:pt x="125" y="182"/>
                      </a:cubicBezTo>
                      <a:cubicBezTo>
                        <a:pt x="125" y="182"/>
                        <a:pt x="125" y="182"/>
                        <a:pt x="125" y="182"/>
                      </a:cubicBezTo>
                      <a:cubicBezTo>
                        <a:pt x="134" y="182"/>
                        <a:pt x="141" y="189"/>
                        <a:pt x="141" y="198"/>
                      </a:cubicBezTo>
                      <a:cubicBezTo>
                        <a:pt x="141" y="252"/>
                        <a:pt x="141" y="252"/>
                        <a:pt x="141" y="252"/>
                      </a:cubicBezTo>
                      <a:cubicBezTo>
                        <a:pt x="197" y="246"/>
                        <a:pt x="245" y="197"/>
                        <a:pt x="251" y="142"/>
                      </a:cubicBezTo>
                      <a:cubicBezTo>
                        <a:pt x="197" y="142"/>
                        <a:pt x="197" y="142"/>
                        <a:pt x="197" y="142"/>
                      </a:cubicBezTo>
                      <a:cubicBezTo>
                        <a:pt x="197" y="142"/>
                        <a:pt x="197" y="142"/>
                        <a:pt x="197" y="142"/>
                      </a:cubicBezTo>
                      <a:close/>
                      <a:moveTo>
                        <a:pt x="125" y="142"/>
                      </a:moveTo>
                      <a:cubicBezTo>
                        <a:pt x="104" y="141"/>
                        <a:pt x="104" y="111"/>
                        <a:pt x="125" y="110"/>
                      </a:cubicBezTo>
                      <a:cubicBezTo>
                        <a:pt x="147" y="110"/>
                        <a:pt x="147" y="141"/>
                        <a:pt x="125" y="14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1" name="Google Shape;241;p9"/>
                <p:cNvSpPr/>
                <p:nvPr/>
              </p:nvSpPr>
              <p:spPr>
                <a:xfrm>
                  <a:off x="7392988" y="5519738"/>
                  <a:ext cx="496888" cy="50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" h="133" extrusionOk="0">
                      <a:moveTo>
                        <a:pt x="75" y="0"/>
                      </a:move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0" y="76"/>
                        <a:pt x="0" y="101"/>
                        <a:pt x="15" y="117"/>
                      </a:cubicBezTo>
                      <a:cubicBezTo>
                        <a:pt x="31" y="133"/>
                        <a:pt x="56" y="133"/>
                        <a:pt x="72" y="117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9"/>
                <p:cNvSpPr/>
                <p:nvPr/>
              </p:nvSpPr>
              <p:spPr>
                <a:xfrm>
                  <a:off x="7604125" y="4000501"/>
                  <a:ext cx="1982787" cy="156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" h="415" extrusionOk="0">
                      <a:moveTo>
                        <a:pt x="402" y="77"/>
                      </a:moveTo>
                      <a:cubicBezTo>
                        <a:pt x="329" y="1"/>
                        <a:pt x="197" y="0"/>
                        <a:pt x="124" y="77"/>
                      </a:cubicBezTo>
                      <a:cubicBezTo>
                        <a:pt x="0" y="200"/>
                        <a:pt x="89" y="415"/>
                        <a:pt x="263" y="414"/>
                      </a:cubicBezTo>
                      <a:cubicBezTo>
                        <a:pt x="437" y="415"/>
                        <a:pt x="526" y="200"/>
                        <a:pt x="402" y="77"/>
                      </a:cubicBezTo>
                      <a:close/>
                      <a:moveTo>
                        <a:pt x="376" y="329"/>
                      </a:moveTo>
                      <a:cubicBezTo>
                        <a:pt x="312" y="393"/>
                        <a:pt x="211" y="390"/>
                        <a:pt x="151" y="329"/>
                      </a:cubicBezTo>
                      <a:cubicBezTo>
                        <a:pt x="120" y="299"/>
                        <a:pt x="105" y="259"/>
                        <a:pt x="104" y="219"/>
                      </a:cubicBezTo>
                      <a:cubicBezTo>
                        <a:pt x="104" y="218"/>
                        <a:pt x="104" y="218"/>
                        <a:pt x="104" y="217"/>
                      </a:cubicBezTo>
                      <a:cubicBezTo>
                        <a:pt x="104" y="216"/>
                        <a:pt x="104" y="216"/>
                        <a:pt x="104" y="215"/>
                      </a:cubicBezTo>
                      <a:cubicBezTo>
                        <a:pt x="103" y="131"/>
                        <a:pt x="177" y="56"/>
                        <a:pt x="263" y="57"/>
                      </a:cubicBezTo>
                      <a:cubicBezTo>
                        <a:pt x="409" y="60"/>
                        <a:pt x="473" y="231"/>
                        <a:pt x="376" y="329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3" name="Google Shape;243;p9"/>
                <p:cNvSpPr/>
                <p:nvPr/>
              </p:nvSpPr>
              <p:spPr>
                <a:xfrm>
                  <a:off x="7761288" y="5311776"/>
                  <a:ext cx="336550" cy="33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" h="89" extrusionOk="0">
                      <a:moveTo>
                        <a:pt x="33" y="0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57" y="89"/>
                        <a:pt x="57" y="89"/>
                        <a:pt x="57" y="89"/>
                      </a:cubicBezTo>
                      <a:cubicBezTo>
                        <a:pt x="89" y="57"/>
                        <a:pt x="89" y="57"/>
                        <a:pt x="89" y="57"/>
                      </a:cubicBezTo>
                      <a:cubicBezTo>
                        <a:pt x="67" y="41"/>
                        <a:pt x="48" y="22"/>
                        <a:pt x="3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4" name="Google Shape;244;p9"/>
              <p:cNvGrpSpPr/>
              <p:nvPr/>
            </p:nvGrpSpPr>
            <p:grpSpPr>
              <a:xfrm>
                <a:off x="8322158" y="4188298"/>
                <a:ext cx="314775" cy="315031"/>
                <a:chOff x="2587625" y="3803651"/>
                <a:chExt cx="1947862" cy="1949451"/>
              </a:xfrm>
            </p:grpSpPr>
            <p:sp>
              <p:nvSpPr>
                <p:cNvPr id="245" name="Google Shape;245;p9"/>
                <p:cNvSpPr/>
                <p:nvPr/>
              </p:nvSpPr>
              <p:spPr>
                <a:xfrm>
                  <a:off x="2832100" y="3989388"/>
                  <a:ext cx="1152525" cy="115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" h="307" extrusionOk="0">
                      <a:moveTo>
                        <a:pt x="23" y="169"/>
                      </a:move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7" y="242"/>
                        <a:pt x="65" y="299"/>
                        <a:pt x="137" y="307"/>
                      </a:cubicBezTo>
                      <a:cubicBezTo>
                        <a:pt x="137" y="284"/>
                        <a:pt x="137" y="284"/>
                        <a:pt x="137" y="284"/>
                      </a:cubicBezTo>
                      <a:cubicBezTo>
                        <a:pt x="138" y="263"/>
                        <a:pt x="168" y="263"/>
                        <a:pt x="168" y="284"/>
                      </a:cubicBezTo>
                      <a:cubicBezTo>
                        <a:pt x="168" y="307"/>
                        <a:pt x="168" y="307"/>
                        <a:pt x="168" y="307"/>
                      </a:cubicBezTo>
                      <a:cubicBezTo>
                        <a:pt x="241" y="299"/>
                        <a:pt x="299" y="242"/>
                        <a:pt x="306" y="169"/>
                      </a:cubicBezTo>
                      <a:cubicBezTo>
                        <a:pt x="283" y="169"/>
                        <a:pt x="283" y="169"/>
                        <a:pt x="283" y="169"/>
                      </a:cubicBezTo>
                      <a:cubicBezTo>
                        <a:pt x="262" y="168"/>
                        <a:pt x="262" y="139"/>
                        <a:pt x="283" y="138"/>
                      </a:cubicBezTo>
                      <a:cubicBezTo>
                        <a:pt x="306" y="138"/>
                        <a:pt x="306" y="138"/>
                        <a:pt x="306" y="138"/>
                      </a:cubicBezTo>
                      <a:cubicBezTo>
                        <a:pt x="299" y="65"/>
                        <a:pt x="241" y="8"/>
                        <a:pt x="168" y="0"/>
                      </a:cubicBezTo>
                      <a:cubicBezTo>
                        <a:pt x="168" y="24"/>
                        <a:pt x="168" y="24"/>
                        <a:pt x="168" y="24"/>
                      </a:cubicBezTo>
                      <a:cubicBezTo>
                        <a:pt x="167" y="44"/>
                        <a:pt x="138" y="44"/>
                        <a:pt x="137" y="24"/>
                      </a:cubicBezTo>
                      <a:cubicBezTo>
                        <a:pt x="137" y="0"/>
                        <a:pt x="137" y="0"/>
                        <a:pt x="137" y="0"/>
                      </a:cubicBezTo>
                      <a:cubicBezTo>
                        <a:pt x="65" y="8"/>
                        <a:pt x="7" y="65"/>
                        <a:pt x="0" y="138"/>
                      </a:cubicBezTo>
                      <a:cubicBezTo>
                        <a:pt x="23" y="138"/>
                        <a:pt x="23" y="138"/>
                        <a:pt x="23" y="138"/>
                      </a:cubicBezTo>
                      <a:cubicBezTo>
                        <a:pt x="43" y="139"/>
                        <a:pt x="43" y="168"/>
                        <a:pt x="23" y="169"/>
                      </a:cubicBezTo>
                      <a:close/>
                      <a:moveTo>
                        <a:pt x="103" y="138"/>
                      </a:moveTo>
                      <a:cubicBezTo>
                        <a:pt x="109" y="138"/>
                        <a:pt x="109" y="138"/>
                        <a:pt x="109" y="138"/>
                      </a:cubicBezTo>
                      <a:cubicBezTo>
                        <a:pt x="116" y="107"/>
                        <a:pt x="144" y="84"/>
                        <a:pt x="177" y="84"/>
                      </a:cubicBezTo>
                      <a:cubicBezTo>
                        <a:pt x="186" y="84"/>
                        <a:pt x="193" y="91"/>
                        <a:pt x="193" y="99"/>
                      </a:cubicBezTo>
                      <a:cubicBezTo>
                        <a:pt x="193" y="108"/>
                        <a:pt x="186" y="115"/>
                        <a:pt x="177" y="115"/>
                      </a:cubicBezTo>
                      <a:cubicBezTo>
                        <a:pt x="161" y="115"/>
                        <a:pt x="147" y="124"/>
                        <a:pt x="141" y="138"/>
                      </a:cubicBezTo>
                      <a:cubicBezTo>
                        <a:pt x="177" y="138"/>
                        <a:pt x="177" y="138"/>
                        <a:pt x="177" y="138"/>
                      </a:cubicBezTo>
                      <a:cubicBezTo>
                        <a:pt x="198" y="139"/>
                        <a:pt x="198" y="169"/>
                        <a:pt x="177" y="170"/>
                      </a:cubicBezTo>
                      <a:cubicBezTo>
                        <a:pt x="141" y="170"/>
                        <a:pt x="141" y="170"/>
                        <a:pt x="141" y="170"/>
                      </a:cubicBezTo>
                      <a:cubicBezTo>
                        <a:pt x="147" y="183"/>
                        <a:pt x="161" y="193"/>
                        <a:pt x="177" y="193"/>
                      </a:cubicBezTo>
                      <a:cubicBezTo>
                        <a:pt x="186" y="193"/>
                        <a:pt x="193" y="200"/>
                        <a:pt x="193" y="209"/>
                      </a:cubicBezTo>
                      <a:cubicBezTo>
                        <a:pt x="193" y="217"/>
                        <a:pt x="186" y="224"/>
                        <a:pt x="177" y="224"/>
                      </a:cubicBezTo>
                      <a:cubicBezTo>
                        <a:pt x="144" y="224"/>
                        <a:pt x="116" y="201"/>
                        <a:pt x="109" y="170"/>
                      </a:cubicBezTo>
                      <a:cubicBezTo>
                        <a:pt x="103" y="170"/>
                        <a:pt x="103" y="170"/>
                        <a:pt x="103" y="170"/>
                      </a:cubicBezTo>
                      <a:cubicBezTo>
                        <a:pt x="82" y="169"/>
                        <a:pt x="82" y="139"/>
                        <a:pt x="103" y="13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6" name="Google Shape;246;p9"/>
                <p:cNvSpPr/>
                <p:nvPr/>
              </p:nvSpPr>
              <p:spPr>
                <a:xfrm>
                  <a:off x="2587625" y="3803650"/>
                  <a:ext cx="1947862" cy="1949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517" extrusionOk="0">
                      <a:moveTo>
                        <a:pt x="497" y="487"/>
                      </a:moveTo>
                      <a:cubicBezTo>
                        <a:pt x="30" y="487"/>
                        <a:pt x="30" y="487"/>
                        <a:pt x="30" y="487"/>
                      </a:cubicBezTo>
                      <a:cubicBezTo>
                        <a:pt x="30" y="453"/>
                        <a:pt x="30" y="453"/>
                        <a:pt x="30" y="453"/>
                      </a:cubicBezTo>
                      <a:cubicBezTo>
                        <a:pt x="208" y="453"/>
                        <a:pt x="208" y="453"/>
                        <a:pt x="208" y="453"/>
                      </a:cubicBezTo>
                      <a:cubicBezTo>
                        <a:pt x="350" y="453"/>
                        <a:pt x="468" y="342"/>
                        <a:pt x="475" y="200"/>
                      </a:cubicBezTo>
                      <a:cubicBezTo>
                        <a:pt x="479" y="129"/>
                        <a:pt x="479" y="129"/>
                        <a:pt x="479" y="129"/>
                      </a:cubicBezTo>
                      <a:cubicBezTo>
                        <a:pt x="485" y="136"/>
                        <a:pt x="485" y="136"/>
                        <a:pt x="485" y="136"/>
                      </a:cubicBezTo>
                      <a:cubicBezTo>
                        <a:pt x="488" y="140"/>
                        <a:pt x="492" y="141"/>
                        <a:pt x="497" y="141"/>
                      </a:cubicBezTo>
                      <a:cubicBezTo>
                        <a:pt x="500" y="141"/>
                        <a:pt x="504" y="140"/>
                        <a:pt x="506" y="137"/>
                      </a:cubicBezTo>
                      <a:cubicBezTo>
                        <a:pt x="513" y="132"/>
                        <a:pt x="513" y="122"/>
                        <a:pt x="508" y="116"/>
                      </a:cubicBezTo>
                      <a:cubicBezTo>
                        <a:pt x="477" y="82"/>
                        <a:pt x="477" y="82"/>
                        <a:pt x="477" y="82"/>
                      </a:cubicBezTo>
                      <a:cubicBezTo>
                        <a:pt x="472" y="77"/>
                        <a:pt x="462" y="75"/>
                        <a:pt x="456" y="81"/>
                      </a:cubicBezTo>
                      <a:cubicBezTo>
                        <a:pt x="424" y="110"/>
                        <a:pt x="424" y="110"/>
                        <a:pt x="424" y="110"/>
                      </a:cubicBezTo>
                      <a:cubicBezTo>
                        <a:pt x="410" y="124"/>
                        <a:pt x="429" y="145"/>
                        <a:pt x="444" y="132"/>
                      </a:cubicBezTo>
                      <a:cubicBezTo>
                        <a:pt x="449" y="128"/>
                        <a:pt x="449" y="128"/>
                        <a:pt x="449" y="128"/>
                      </a:cubicBezTo>
                      <a:cubicBezTo>
                        <a:pt x="445" y="198"/>
                        <a:pt x="445" y="198"/>
                        <a:pt x="445" y="198"/>
                      </a:cubicBezTo>
                      <a:cubicBezTo>
                        <a:pt x="439" y="324"/>
                        <a:pt x="334" y="423"/>
                        <a:pt x="208" y="423"/>
                      </a:cubicBezTo>
                      <a:cubicBezTo>
                        <a:pt x="30" y="423"/>
                        <a:pt x="30" y="423"/>
                        <a:pt x="30" y="423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29" y="0"/>
                        <a:pt x="0" y="0"/>
                        <a:pt x="0" y="20"/>
                      </a:cubicBezTo>
                      <a:cubicBezTo>
                        <a:pt x="0" y="502"/>
                        <a:pt x="0" y="502"/>
                        <a:pt x="0" y="502"/>
                      </a:cubicBezTo>
                      <a:cubicBezTo>
                        <a:pt x="0" y="510"/>
                        <a:pt x="6" y="517"/>
                        <a:pt x="15" y="517"/>
                      </a:cubicBezTo>
                      <a:cubicBezTo>
                        <a:pt x="497" y="517"/>
                        <a:pt x="497" y="517"/>
                        <a:pt x="497" y="517"/>
                      </a:cubicBezTo>
                      <a:cubicBezTo>
                        <a:pt x="517" y="516"/>
                        <a:pt x="517" y="487"/>
                        <a:pt x="497" y="4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7" name="Google Shape;247;p9"/>
              <p:cNvGrpSpPr/>
              <p:nvPr/>
            </p:nvGrpSpPr>
            <p:grpSpPr>
              <a:xfrm>
                <a:off x="7958137" y="4710338"/>
                <a:ext cx="405749" cy="405417"/>
                <a:chOff x="5448300" y="858838"/>
                <a:chExt cx="1936750" cy="1935163"/>
              </a:xfrm>
            </p:grpSpPr>
            <p:sp>
              <p:nvSpPr>
                <p:cNvPr id="248" name="Google Shape;248;p9"/>
                <p:cNvSpPr/>
                <p:nvPr/>
              </p:nvSpPr>
              <p:spPr>
                <a:xfrm>
                  <a:off x="5937250" y="858838"/>
                  <a:ext cx="962025" cy="97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59" extrusionOk="0">
                      <a:moveTo>
                        <a:pt x="227" y="210"/>
                      </a:moveTo>
                      <a:cubicBezTo>
                        <a:pt x="230" y="210"/>
                        <a:pt x="232" y="208"/>
                        <a:pt x="233" y="206"/>
                      </a:cubicBezTo>
                      <a:cubicBezTo>
                        <a:pt x="253" y="167"/>
                        <a:pt x="253" y="167"/>
                        <a:pt x="253" y="167"/>
                      </a:cubicBezTo>
                      <a:cubicBezTo>
                        <a:pt x="255" y="163"/>
                        <a:pt x="253" y="160"/>
                        <a:pt x="250" y="158"/>
                      </a:cubicBezTo>
                      <a:cubicBezTo>
                        <a:pt x="229" y="148"/>
                        <a:pt x="229" y="148"/>
                        <a:pt x="229" y="148"/>
                      </a:cubicBezTo>
                      <a:cubicBezTo>
                        <a:pt x="227" y="146"/>
                        <a:pt x="226" y="144"/>
                        <a:pt x="226" y="141"/>
                      </a:cubicBezTo>
                      <a:cubicBezTo>
                        <a:pt x="227" y="131"/>
                        <a:pt x="227" y="120"/>
                        <a:pt x="225" y="109"/>
                      </a:cubicBezTo>
                      <a:cubicBezTo>
                        <a:pt x="224" y="107"/>
                        <a:pt x="226" y="104"/>
                        <a:pt x="228" y="103"/>
                      </a:cubicBezTo>
                      <a:cubicBezTo>
                        <a:pt x="248" y="91"/>
                        <a:pt x="248" y="91"/>
                        <a:pt x="248" y="91"/>
                      </a:cubicBezTo>
                      <a:cubicBezTo>
                        <a:pt x="251" y="89"/>
                        <a:pt x="252" y="85"/>
                        <a:pt x="250" y="82"/>
                      </a:cubicBezTo>
                      <a:cubicBezTo>
                        <a:pt x="228" y="44"/>
                        <a:pt x="228" y="44"/>
                        <a:pt x="228" y="44"/>
                      </a:cubicBezTo>
                      <a:cubicBezTo>
                        <a:pt x="227" y="42"/>
                        <a:pt x="224" y="41"/>
                        <a:pt x="222" y="41"/>
                      </a:cubicBezTo>
                      <a:cubicBezTo>
                        <a:pt x="221" y="41"/>
                        <a:pt x="220" y="41"/>
                        <a:pt x="219" y="42"/>
                      </a:cubicBezTo>
                      <a:cubicBezTo>
                        <a:pt x="199" y="53"/>
                        <a:pt x="199" y="53"/>
                        <a:pt x="199" y="53"/>
                      </a:cubicBezTo>
                      <a:cubicBezTo>
                        <a:pt x="197" y="55"/>
                        <a:pt x="194" y="54"/>
                        <a:pt x="191" y="53"/>
                      </a:cubicBezTo>
                      <a:cubicBezTo>
                        <a:pt x="182" y="45"/>
                        <a:pt x="172" y="39"/>
                        <a:pt x="160" y="35"/>
                      </a:cubicBezTo>
                      <a:cubicBezTo>
                        <a:pt x="158" y="34"/>
                        <a:pt x="156" y="31"/>
                        <a:pt x="156" y="29"/>
                      </a:cubicBezTo>
                      <a:cubicBezTo>
                        <a:pt x="156" y="7"/>
                        <a:pt x="156" y="7"/>
                        <a:pt x="156" y="7"/>
                      </a:cubicBezTo>
                      <a:cubicBezTo>
                        <a:pt x="156" y="3"/>
                        <a:pt x="153" y="0"/>
                        <a:pt x="149" y="0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1" y="0"/>
                        <a:pt x="98" y="3"/>
                        <a:pt x="98" y="7"/>
                      </a:cubicBezTo>
                      <a:cubicBezTo>
                        <a:pt x="98" y="29"/>
                        <a:pt x="98" y="29"/>
                        <a:pt x="98" y="29"/>
                      </a:cubicBezTo>
                      <a:cubicBezTo>
                        <a:pt x="98" y="31"/>
                        <a:pt x="97" y="34"/>
                        <a:pt x="94" y="35"/>
                      </a:cubicBezTo>
                      <a:cubicBezTo>
                        <a:pt x="81" y="40"/>
                        <a:pt x="68" y="47"/>
                        <a:pt x="58" y="57"/>
                      </a:cubicBezTo>
                      <a:cubicBezTo>
                        <a:pt x="56" y="59"/>
                        <a:pt x="53" y="59"/>
                        <a:pt x="51" y="58"/>
                      </a:cubicBezTo>
                      <a:cubicBezTo>
                        <a:pt x="30" y="48"/>
                        <a:pt x="30" y="48"/>
                        <a:pt x="30" y="48"/>
                      </a:cubicBezTo>
                      <a:cubicBezTo>
                        <a:pt x="27" y="46"/>
                        <a:pt x="23" y="47"/>
                        <a:pt x="21" y="50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0" y="93"/>
                        <a:pt x="1" y="97"/>
                        <a:pt x="4" y="99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7" y="110"/>
                        <a:pt x="29" y="113"/>
                        <a:pt x="28" y="116"/>
                      </a:cubicBezTo>
                      <a:cubicBezTo>
                        <a:pt x="27" y="126"/>
                        <a:pt x="27" y="137"/>
                        <a:pt x="29" y="147"/>
                      </a:cubicBezTo>
                      <a:cubicBezTo>
                        <a:pt x="30" y="150"/>
                        <a:pt x="29" y="153"/>
                        <a:pt x="26" y="154"/>
                      </a:cubicBezTo>
                      <a:cubicBezTo>
                        <a:pt x="6" y="166"/>
                        <a:pt x="6" y="166"/>
                        <a:pt x="6" y="166"/>
                      </a:cubicBezTo>
                      <a:cubicBezTo>
                        <a:pt x="3" y="167"/>
                        <a:pt x="2" y="171"/>
                        <a:pt x="4" y="175"/>
                      </a:cubicBezTo>
                      <a:cubicBezTo>
                        <a:pt x="26" y="213"/>
                        <a:pt x="26" y="213"/>
                        <a:pt x="26" y="213"/>
                      </a:cubicBezTo>
                      <a:cubicBezTo>
                        <a:pt x="28" y="216"/>
                        <a:pt x="32" y="217"/>
                        <a:pt x="35" y="215"/>
                      </a:cubicBezTo>
                      <a:cubicBezTo>
                        <a:pt x="55" y="203"/>
                        <a:pt x="55" y="203"/>
                        <a:pt x="55" y="203"/>
                      </a:cubicBezTo>
                      <a:cubicBezTo>
                        <a:pt x="58" y="202"/>
                        <a:pt x="61" y="202"/>
                        <a:pt x="63" y="204"/>
                      </a:cubicBezTo>
                      <a:cubicBezTo>
                        <a:pt x="72" y="212"/>
                        <a:pt x="82" y="218"/>
                        <a:pt x="94" y="222"/>
                      </a:cubicBezTo>
                      <a:cubicBezTo>
                        <a:pt x="97" y="223"/>
                        <a:pt x="98" y="225"/>
                        <a:pt x="98" y="228"/>
                      </a:cubicBezTo>
                      <a:cubicBezTo>
                        <a:pt x="98" y="252"/>
                        <a:pt x="98" y="252"/>
                        <a:pt x="98" y="252"/>
                      </a:cubicBezTo>
                      <a:cubicBezTo>
                        <a:pt x="98" y="256"/>
                        <a:pt x="101" y="259"/>
                        <a:pt x="105" y="259"/>
                      </a:cubicBezTo>
                      <a:cubicBezTo>
                        <a:pt x="149" y="259"/>
                        <a:pt x="149" y="259"/>
                        <a:pt x="149" y="259"/>
                      </a:cubicBezTo>
                      <a:cubicBezTo>
                        <a:pt x="153" y="259"/>
                        <a:pt x="156" y="256"/>
                        <a:pt x="156" y="252"/>
                      </a:cubicBezTo>
                      <a:cubicBezTo>
                        <a:pt x="156" y="228"/>
                        <a:pt x="156" y="228"/>
                        <a:pt x="156" y="228"/>
                      </a:cubicBezTo>
                      <a:cubicBezTo>
                        <a:pt x="156" y="225"/>
                        <a:pt x="158" y="223"/>
                        <a:pt x="160" y="222"/>
                      </a:cubicBezTo>
                      <a:cubicBezTo>
                        <a:pt x="174" y="217"/>
                        <a:pt x="186" y="209"/>
                        <a:pt x="196" y="200"/>
                      </a:cubicBezTo>
                      <a:cubicBezTo>
                        <a:pt x="198" y="198"/>
                        <a:pt x="201" y="197"/>
                        <a:pt x="204" y="199"/>
                      </a:cubicBezTo>
                      <a:cubicBezTo>
                        <a:pt x="224" y="209"/>
                        <a:pt x="224" y="209"/>
                        <a:pt x="224" y="209"/>
                      </a:cubicBezTo>
                      <a:cubicBezTo>
                        <a:pt x="225" y="209"/>
                        <a:pt x="226" y="210"/>
                        <a:pt x="227" y="210"/>
                      </a:cubicBezTo>
                      <a:close/>
                      <a:moveTo>
                        <a:pt x="127" y="172"/>
                      </a:moveTo>
                      <a:cubicBezTo>
                        <a:pt x="104" y="172"/>
                        <a:pt x="84" y="153"/>
                        <a:pt x="84" y="130"/>
                      </a:cubicBezTo>
                      <a:cubicBezTo>
                        <a:pt x="87" y="73"/>
                        <a:pt x="168" y="73"/>
                        <a:pt x="170" y="130"/>
                      </a:cubicBezTo>
                      <a:cubicBezTo>
                        <a:pt x="170" y="153"/>
                        <a:pt x="151" y="172"/>
                        <a:pt x="127" y="17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9" name="Google Shape;249;p9"/>
                <p:cNvSpPr/>
                <p:nvPr/>
              </p:nvSpPr>
              <p:spPr>
                <a:xfrm>
                  <a:off x="6367463" y="1300163"/>
                  <a:ext cx="98425" cy="10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" h="29" extrusionOk="0">
                      <a:moveTo>
                        <a:pt x="13" y="0"/>
                      </a:moveTo>
                      <a:cubicBezTo>
                        <a:pt x="6" y="0"/>
                        <a:pt x="0" y="6"/>
                        <a:pt x="0" y="13"/>
                      </a:cubicBezTo>
                      <a:cubicBezTo>
                        <a:pt x="1" y="29"/>
                        <a:pt x="25" y="29"/>
                        <a:pt x="26" y="13"/>
                      </a:cubicBezTo>
                      <a:cubicBezTo>
                        <a:pt x="26" y="6"/>
                        <a:pt x="20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0" name="Google Shape;250;p9"/>
                <p:cNvSpPr/>
                <p:nvPr/>
              </p:nvSpPr>
              <p:spPr>
                <a:xfrm>
                  <a:off x="6216650" y="1944688"/>
                  <a:ext cx="395287" cy="849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" h="225" extrusionOk="0">
                      <a:moveTo>
                        <a:pt x="99" y="145"/>
                      </a:moveTo>
                      <a:cubicBezTo>
                        <a:pt x="85" y="145"/>
                        <a:pt x="85" y="145"/>
                        <a:pt x="85" y="145"/>
                      </a:cubicBezTo>
                      <a:cubicBezTo>
                        <a:pt x="82" y="145"/>
                        <a:pt x="80" y="143"/>
                        <a:pt x="80" y="141"/>
                      </a:cubicBezTo>
                      <a:cubicBezTo>
                        <a:pt x="80" y="0"/>
                        <a:pt x="80" y="0"/>
                        <a:pt x="80" y="0"/>
                      </a:cubicBezTo>
                      <a:cubicBezTo>
                        <a:pt x="79" y="0"/>
                        <a:pt x="77" y="1"/>
                        <a:pt x="75" y="1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29" y="1"/>
                        <a:pt x="28" y="0"/>
                        <a:pt x="26" y="0"/>
                      </a:cubicBezTo>
                      <a:cubicBezTo>
                        <a:pt x="26" y="141"/>
                        <a:pt x="26" y="141"/>
                        <a:pt x="26" y="141"/>
                      </a:cubicBezTo>
                      <a:cubicBezTo>
                        <a:pt x="26" y="143"/>
                        <a:pt x="24" y="145"/>
                        <a:pt x="21" y="145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3" y="145"/>
                        <a:pt x="0" y="148"/>
                        <a:pt x="0" y="15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0" y="179"/>
                        <a:pt x="1" y="180"/>
                        <a:pt x="3" y="182"/>
                      </a:cubicBezTo>
                      <a:cubicBezTo>
                        <a:pt x="49" y="223"/>
                        <a:pt x="49" y="223"/>
                        <a:pt x="49" y="223"/>
                      </a:cubicBezTo>
                      <a:cubicBezTo>
                        <a:pt x="51" y="225"/>
                        <a:pt x="55" y="225"/>
                        <a:pt x="57" y="223"/>
                      </a:cubicBezTo>
                      <a:cubicBezTo>
                        <a:pt x="103" y="182"/>
                        <a:pt x="103" y="182"/>
                        <a:pt x="103" y="182"/>
                      </a:cubicBezTo>
                      <a:cubicBezTo>
                        <a:pt x="104" y="180"/>
                        <a:pt x="105" y="179"/>
                        <a:pt x="105" y="177"/>
                      </a:cubicBezTo>
                      <a:cubicBezTo>
                        <a:pt x="105" y="152"/>
                        <a:pt x="105" y="152"/>
                        <a:pt x="105" y="152"/>
                      </a:cubicBezTo>
                      <a:cubicBezTo>
                        <a:pt x="105" y="148"/>
                        <a:pt x="102" y="145"/>
                        <a:pt x="99" y="14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1" name="Google Shape;251;p9"/>
                <p:cNvSpPr/>
                <p:nvPr/>
              </p:nvSpPr>
              <p:spPr>
                <a:xfrm>
                  <a:off x="5448300" y="1752600"/>
                  <a:ext cx="782637" cy="490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130" extrusionOk="0">
                      <a:moveTo>
                        <a:pt x="198" y="15"/>
                      </a:moveTo>
                      <a:cubicBezTo>
                        <a:pt x="198" y="6"/>
                        <a:pt x="198" y="6"/>
                        <a:pt x="198" y="6"/>
                      </a:cubicBezTo>
                      <a:cubicBezTo>
                        <a:pt x="194" y="4"/>
                        <a:pt x="191" y="2"/>
                        <a:pt x="187" y="0"/>
                      </a:cubicBezTo>
                      <a:cubicBezTo>
                        <a:pt x="180" y="4"/>
                        <a:pt x="180" y="4"/>
                        <a:pt x="180" y="4"/>
                      </a:cubicBezTo>
                      <a:cubicBezTo>
                        <a:pt x="174" y="8"/>
                        <a:pt x="166" y="9"/>
                        <a:pt x="158" y="8"/>
                      </a:cubicBezTo>
                      <a:cubicBezTo>
                        <a:pt x="158" y="18"/>
                        <a:pt x="158" y="18"/>
                        <a:pt x="158" y="18"/>
                      </a:cubicBezTo>
                      <a:cubicBezTo>
                        <a:pt x="158" y="36"/>
                        <a:pt x="143" y="51"/>
                        <a:pt x="125" y="51"/>
                      </a:cubicBezTo>
                      <a:cubicBezTo>
                        <a:pt x="85" y="51"/>
                        <a:pt x="85" y="51"/>
                        <a:pt x="85" y="51"/>
                      </a:cubicBezTo>
                      <a:cubicBezTo>
                        <a:pt x="83" y="51"/>
                        <a:pt x="81" y="49"/>
                        <a:pt x="81" y="46"/>
                      </a:cubicBezTo>
                      <a:cubicBezTo>
                        <a:pt x="81" y="32"/>
                        <a:pt x="81" y="32"/>
                        <a:pt x="81" y="32"/>
                      </a:cubicBezTo>
                      <a:cubicBezTo>
                        <a:pt x="81" y="28"/>
                        <a:pt x="78" y="25"/>
                        <a:pt x="74" y="25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7" y="25"/>
                        <a:pt x="46" y="26"/>
                        <a:pt x="44" y="28"/>
                      </a:cubicBezTo>
                      <a:cubicBezTo>
                        <a:pt x="3" y="73"/>
                        <a:pt x="3" y="73"/>
                        <a:pt x="3" y="73"/>
                      </a:cubicBezTo>
                      <a:cubicBezTo>
                        <a:pt x="0" y="76"/>
                        <a:pt x="0" y="80"/>
                        <a:pt x="3" y="82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6" y="129"/>
                        <a:pt x="47" y="130"/>
                        <a:pt x="49" y="130"/>
                      </a:cubicBezTo>
                      <a:cubicBezTo>
                        <a:pt x="74" y="130"/>
                        <a:pt x="74" y="130"/>
                        <a:pt x="74" y="130"/>
                      </a:cubicBezTo>
                      <a:cubicBezTo>
                        <a:pt x="78" y="130"/>
                        <a:pt x="81" y="127"/>
                        <a:pt x="81" y="123"/>
                      </a:cubicBezTo>
                      <a:cubicBezTo>
                        <a:pt x="81" y="109"/>
                        <a:pt x="81" y="109"/>
                        <a:pt x="81" y="109"/>
                      </a:cubicBezTo>
                      <a:cubicBezTo>
                        <a:pt x="81" y="107"/>
                        <a:pt x="83" y="105"/>
                        <a:pt x="85" y="105"/>
                      </a:cubicBezTo>
                      <a:cubicBezTo>
                        <a:pt x="118" y="105"/>
                        <a:pt x="118" y="105"/>
                        <a:pt x="118" y="105"/>
                      </a:cubicBezTo>
                      <a:cubicBezTo>
                        <a:pt x="160" y="105"/>
                        <a:pt x="196" y="77"/>
                        <a:pt x="208" y="40"/>
                      </a:cubicBezTo>
                      <a:cubicBezTo>
                        <a:pt x="202" y="33"/>
                        <a:pt x="198" y="25"/>
                        <a:pt x="198" y="1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2" name="Google Shape;252;p9"/>
                <p:cNvSpPr/>
                <p:nvPr/>
              </p:nvSpPr>
              <p:spPr>
                <a:xfrm>
                  <a:off x="6600825" y="1733550"/>
                  <a:ext cx="784225" cy="509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135" extrusionOk="0">
                      <a:moveTo>
                        <a:pt x="206" y="78"/>
                      </a:moveTo>
                      <a:cubicBezTo>
                        <a:pt x="164" y="33"/>
                        <a:pt x="164" y="33"/>
                        <a:pt x="164" y="33"/>
                      </a:cubicBezTo>
                      <a:cubicBezTo>
                        <a:pt x="163" y="31"/>
                        <a:pt x="161" y="30"/>
                        <a:pt x="159" y="30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1" y="30"/>
                        <a:pt x="128" y="33"/>
                        <a:pt x="128" y="37"/>
                      </a:cubicBezTo>
                      <a:cubicBezTo>
                        <a:pt x="128" y="51"/>
                        <a:pt x="128" y="51"/>
                        <a:pt x="128" y="51"/>
                      </a:cubicBezTo>
                      <a:cubicBezTo>
                        <a:pt x="128" y="54"/>
                        <a:pt x="126" y="56"/>
                        <a:pt x="123" y="56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65" y="56"/>
                        <a:pt x="50" y="41"/>
                        <a:pt x="50" y="23"/>
                      </a:cubicBezTo>
                      <a:cubicBezTo>
                        <a:pt x="50" y="7"/>
                        <a:pt x="50" y="7"/>
                        <a:pt x="50" y="7"/>
                      </a:cubicBezTo>
                      <a:cubicBezTo>
                        <a:pt x="45" y="7"/>
                        <a:pt x="40" y="6"/>
                        <a:pt x="35" y="4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2" y="4"/>
                        <a:pt x="16" y="8"/>
                        <a:pt x="10" y="11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30"/>
                        <a:pt x="6" y="38"/>
                        <a:pt x="0" y="45"/>
                      </a:cubicBezTo>
                      <a:cubicBezTo>
                        <a:pt x="12" y="82"/>
                        <a:pt x="48" y="110"/>
                        <a:pt x="90" y="110"/>
                      </a:cubicBezTo>
                      <a:cubicBezTo>
                        <a:pt x="123" y="110"/>
                        <a:pt x="123" y="110"/>
                        <a:pt x="123" y="110"/>
                      </a:cubicBezTo>
                      <a:cubicBezTo>
                        <a:pt x="126" y="110"/>
                        <a:pt x="128" y="112"/>
                        <a:pt x="128" y="114"/>
                      </a:cubicBezTo>
                      <a:cubicBezTo>
                        <a:pt x="128" y="128"/>
                        <a:pt x="128" y="128"/>
                        <a:pt x="128" y="128"/>
                      </a:cubicBezTo>
                      <a:cubicBezTo>
                        <a:pt x="128" y="132"/>
                        <a:pt x="131" y="135"/>
                        <a:pt x="134" y="135"/>
                      </a:cubicBezTo>
                      <a:cubicBezTo>
                        <a:pt x="159" y="135"/>
                        <a:pt x="159" y="135"/>
                        <a:pt x="159" y="135"/>
                      </a:cubicBezTo>
                      <a:cubicBezTo>
                        <a:pt x="161" y="135"/>
                        <a:pt x="163" y="134"/>
                        <a:pt x="164" y="133"/>
                      </a:cubicBezTo>
                      <a:cubicBezTo>
                        <a:pt x="206" y="87"/>
                        <a:pt x="206" y="87"/>
                        <a:pt x="206" y="87"/>
                      </a:cubicBezTo>
                      <a:cubicBezTo>
                        <a:pt x="208" y="85"/>
                        <a:pt x="208" y="81"/>
                        <a:pt x="206" y="7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253" name="Google Shape;253;p9"/>
          <p:cNvGrpSpPr/>
          <p:nvPr/>
        </p:nvGrpSpPr>
        <p:grpSpPr>
          <a:xfrm rot="10800000">
            <a:off x="-1880360" y="-2238539"/>
            <a:ext cx="12746263" cy="9194093"/>
            <a:chOff x="-1880360" y="-2238539"/>
            <a:chExt cx="12746263" cy="9194093"/>
          </a:xfrm>
        </p:grpSpPr>
        <p:pic>
          <p:nvPicPr>
            <p:cNvPr id="254" name="Google Shape;254;p9"/>
            <p:cNvPicPr preferRelativeResize="0"/>
            <p:nvPr/>
          </p:nvPicPr>
          <p:blipFill rotWithShape="1">
            <a:blip r:embed="rId5">
              <a:alphaModFix amt="50000"/>
            </a:blip>
            <a:srcRect/>
            <a:stretch/>
          </p:blipFill>
          <p:spPr>
            <a:xfrm rot="6621927">
              <a:off x="-1410850" y="2959950"/>
              <a:ext cx="3541900" cy="3464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9"/>
            <p:cNvPicPr preferRelativeResize="0"/>
            <p:nvPr/>
          </p:nvPicPr>
          <p:blipFill rotWithShape="1">
            <a:blip r:embed="rId5">
              <a:alphaModFix amt="50000"/>
            </a:blip>
            <a:srcRect/>
            <a:stretch/>
          </p:blipFill>
          <p:spPr>
            <a:xfrm rot="4680349">
              <a:off x="7032301" y="-1878673"/>
              <a:ext cx="3541900" cy="346489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6" name="Google Shape;256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60" name="Google Shape;260;p10"/>
          <p:cNvSpPr txBox="1">
            <a:spLocks noGrp="1"/>
          </p:cNvSpPr>
          <p:nvPr>
            <p:ph type="title"/>
          </p:nvPr>
        </p:nvSpPr>
        <p:spPr>
          <a:xfrm>
            <a:off x="1948800" y="4014450"/>
            <a:ext cx="5246400" cy="4416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6" name="Google Shape;736;p23"/>
          <p:cNvPicPr preferRelativeResize="0"/>
          <p:nvPr/>
        </p:nvPicPr>
        <p:blipFill rotWithShape="1">
          <a:blip r:embed="rId2">
            <a:alphaModFix/>
          </a:blip>
          <a:srcRect t="1845" r="1845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7" name="Google Shape;737;p23"/>
          <p:cNvPicPr preferRelativeResize="0"/>
          <p:nvPr/>
        </p:nvPicPr>
        <p:blipFill rotWithShape="1">
          <a:blip r:embed="rId3">
            <a:alphaModFix amt="60000"/>
          </a:blip>
          <a:srcRect b="1681"/>
          <a:stretch/>
        </p:blipFill>
        <p:spPr>
          <a:xfrm>
            <a:off x="0" y="0"/>
            <a:ext cx="2740951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8" name="Google Shape;738;p23"/>
          <p:cNvGrpSpPr/>
          <p:nvPr/>
        </p:nvGrpSpPr>
        <p:grpSpPr>
          <a:xfrm>
            <a:off x="-1317551" y="-1764187"/>
            <a:ext cx="12139827" cy="8644226"/>
            <a:chOff x="-1317551" y="-1764187"/>
            <a:chExt cx="12139827" cy="8644226"/>
          </a:xfrm>
        </p:grpSpPr>
        <p:pic>
          <p:nvPicPr>
            <p:cNvPr id="739" name="Google Shape;739;p23"/>
            <p:cNvPicPr preferRelativeResize="0"/>
            <p:nvPr/>
          </p:nvPicPr>
          <p:blipFill rotWithShape="1">
            <a:blip r:embed="rId4">
              <a:alphaModFix amt="50000"/>
            </a:blip>
            <a:srcRect/>
            <a:stretch/>
          </p:blipFill>
          <p:spPr>
            <a:xfrm rot="1120938">
              <a:off x="6818751" y="-1288200"/>
              <a:ext cx="3541899" cy="34648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0" name="Google Shape;740;p23"/>
            <p:cNvPicPr preferRelativeResize="0"/>
            <p:nvPr/>
          </p:nvPicPr>
          <p:blipFill rotWithShape="1">
            <a:blip r:embed="rId4">
              <a:alphaModFix amt="50000"/>
            </a:blip>
            <a:srcRect/>
            <a:stretch/>
          </p:blipFill>
          <p:spPr>
            <a:xfrm rot="4680349">
              <a:off x="-1025849" y="3055277"/>
              <a:ext cx="3541900" cy="346489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1" name="Google Shape;741;p23"/>
          <p:cNvGrpSpPr/>
          <p:nvPr/>
        </p:nvGrpSpPr>
        <p:grpSpPr>
          <a:xfrm>
            <a:off x="-812831" y="-464094"/>
            <a:ext cx="10247205" cy="6233605"/>
            <a:chOff x="-812831" y="-464094"/>
            <a:chExt cx="10247205" cy="6233605"/>
          </a:xfrm>
        </p:grpSpPr>
        <p:grpSp>
          <p:nvGrpSpPr>
            <p:cNvPr id="742" name="Google Shape;742;p23"/>
            <p:cNvGrpSpPr/>
            <p:nvPr/>
          </p:nvGrpSpPr>
          <p:grpSpPr>
            <a:xfrm>
              <a:off x="-812831" y="-464094"/>
              <a:ext cx="1963562" cy="2007199"/>
              <a:chOff x="-812831" y="-464094"/>
              <a:chExt cx="1963562" cy="2007199"/>
            </a:xfrm>
          </p:grpSpPr>
          <p:pic>
            <p:nvPicPr>
              <p:cNvPr id="743" name="Google Shape;743;p23"/>
              <p:cNvPicPr preferRelativeResize="0"/>
              <p:nvPr/>
            </p:nvPicPr>
            <p:blipFill>
              <a:blip r:embed="rId5">
                <a:alphaModFix amt="50000"/>
              </a:blip>
              <a:stretch>
                <a:fillRect/>
              </a:stretch>
            </p:blipFill>
            <p:spPr>
              <a:xfrm rot="5400000">
                <a:off x="-834650" y="-442275"/>
                <a:ext cx="2007199" cy="196356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44" name="Google Shape;744;p23"/>
              <p:cNvGrpSpPr/>
              <p:nvPr/>
            </p:nvGrpSpPr>
            <p:grpSpPr>
              <a:xfrm>
                <a:off x="432509" y="425393"/>
                <a:ext cx="327048" cy="318787"/>
                <a:chOff x="7593013" y="858838"/>
                <a:chExt cx="2011362" cy="1960563"/>
              </a:xfrm>
            </p:grpSpPr>
            <p:sp>
              <p:nvSpPr>
                <p:cNvPr id="745" name="Google Shape;745;p23"/>
                <p:cNvSpPr/>
                <p:nvPr/>
              </p:nvSpPr>
              <p:spPr>
                <a:xfrm>
                  <a:off x="8369300" y="2684463"/>
                  <a:ext cx="715962" cy="134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" h="36" extrusionOk="0">
                      <a:moveTo>
                        <a:pt x="1" y="14"/>
                      </a:moveTo>
                      <a:cubicBezTo>
                        <a:pt x="0" y="16"/>
                        <a:pt x="2" y="19"/>
                        <a:pt x="4" y="19"/>
                      </a:cubicBezTo>
                      <a:cubicBezTo>
                        <a:pt x="65" y="36"/>
                        <a:pt x="135" y="29"/>
                        <a:pt x="190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lnTo>
                        <a:pt x="1" y="14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6" name="Google Shape;746;p23"/>
                <p:cNvSpPr/>
                <p:nvPr/>
              </p:nvSpPr>
              <p:spPr>
                <a:xfrm>
                  <a:off x="7593013" y="1587500"/>
                  <a:ext cx="960438" cy="1116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96" extrusionOk="0">
                      <a:moveTo>
                        <a:pt x="251" y="72"/>
                      </a:moveTo>
                      <a:cubicBezTo>
                        <a:pt x="34" y="1"/>
                        <a:pt x="34" y="1"/>
                        <a:pt x="34" y="1"/>
                      </a:cubicBezTo>
                      <a:cubicBezTo>
                        <a:pt x="32" y="0"/>
                        <a:pt x="29" y="2"/>
                        <a:pt x="28" y="5"/>
                      </a:cubicBezTo>
                      <a:cubicBezTo>
                        <a:pt x="0" y="121"/>
                        <a:pt x="60" y="245"/>
                        <a:pt x="169" y="295"/>
                      </a:cubicBezTo>
                      <a:cubicBezTo>
                        <a:pt x="171" y="296"/>
                        <a:pt x="174" y="295"/>
                        <a:pt x="175" y="292"/>
                      </a:cubicBezTo>
                      <a:cubicBezTo>
                        <a:pt x="254" y="78"/>
                        <a:pt x="254" y="78"/>
                        <a:pt x="254" y="78"/>
                      </a:cubicBezTo>
                      <a:cubicBezTo>
                        <a:pt x="255" y="76"/>
                        <a:pt x="254" y="73"/>
                        <a:pt x="251" y="7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7" name="Google Shape;747;p23"/>
                <p:cNvSpPr/>
                <p:nvPr/>
              </p:nvSpPr>
              <p:spPr>
                <a:xfrm>
                  <a:off x="8440738" y="2413000"/>
                  <a:ext cx="968375" cy="142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" h="38" extrusionOk="0">
                      <a:moveTo>
                        <a:pt x="0" y="38"/>
                      </a:moveTo>
                      <a:cubicBezTo>
                        <a:pt x="221" y="38"/>
                        <a:pt x="221" y="38"/>
                        <a:pt x="221" y="38"/>
                      </a:cubicBezTo>
                      <a:cubicBezTo>
                        <a:pt x="234" y="26"/>
                        <a:pt x="246" y="13"/>
                        <a:pt x="25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8" name="Google Shape;748;p23"/>
                <p:cNvSpPr/>
                <p:nvPr/>
              </p:nvSpPr>
              <p:spPr>
                <a:xfrm>
                  <a:off x="7747000" y="858838"/>
                  <a:ext cx="828675" cy="871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" h="231" extrusionOk="0">
                      <a:moveTo>
                        <a:pt x="4" y="162"/>
                      </a:moveTo>
                      <a:cubicBezTo>
                        <a:pt x="214" y="230"/>
                        <a:pt x="214" y="230"/>
                        <a:pt x="214" y="230"/>
                      </a:cubicBezTo>
                      <a:cubicBezTo>
                        <a:pt x="217" y="231"/>
                        <a:pt x="220" y="229"/>
                        <a:pt x="220" y="226"/>
                      </a:cubicBezTo>
                      <a:cubicBezTo>
                        <a:pt x="220" y="5"/>
                        <a:pt x="220" y="5"/>
                        <a:pt x="220" y="5"/>
                      </a:cubicBezTo>
                      <a:cubicBezTo>
                        <a:pt x="220" y="2"/>
                        <a:pt x="217" y="0"/>
                        <a:pt x="215" y="0"/>
                      </a:cubicBezTo>
                      <a:cubicBezTo>
                        <a:pt x="155" y="6"/>
                        <a:pt x="99" y="31"/>
                        <a:pt x="56" y="75"/>
                      </a:cubicBezTo>
                      <a:cubicBezTo>
                        <a:pt x="32" y="98"/>
                        <a:pt x="14" y="125"/>
                        <a:pt x="1" y="155"/>
                      </a:cubicBezTo>
                      <a:cubicBezTo>
                        <a:pt x="0" y="158"/>
                        <a:pt x="1" y="161"/>
                        <a:pt x="4" y="16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9" name="Google Shape;749;p23"/>
                <p:cNvSpPr/>
                <p:nvPr/>
              </p:nvSpPr>
              <p:spPr>
                <a:xfrm>
                  <a:off x="8537575" y="2152651"/>
                  <a:ext cx="1011238" cy="131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" h="35" extrusionOk="0">
                      <a:moveTo>
                        <a:pt x="0" y="35"/>
                      </a:moveTo>
                      <a:cubicBezTo>
                        <a:pt x="253" y="35"/>
                        <a:pt x="253" y="35"/>
                        <a:pt x="253" y="35"/>
                      </a:cubicBezTo>
                      <a:cubicBezTo>
                        <a:pt x="259" y="24"/>
                        <a:pt x="264" y="12"/>
                        <a:pt x="268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lnTo>
                        <a:pt x="0" y="35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0" name="Google Shape;750;p23"/>
                <p:cNvSpPr/>
                <p:nvPr/>
              </p:nvSpPr>
              <p:spPr>
                <a:xfrm>
                  <a:off x="8632825" y="1889125"/>
                  <a:ext cx="971550" cy="1349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" h="36" extrusionOk="0">
                      <a:moveTo>
                        <a:pt x="253" y="0"/>
                      </a:move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5" y="0"/>
                        <a:pt x="14" y="1"/>
                        <a:pt x="13" y="2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253" y="36"/>
                        <a:pt x="253" y="36"/>
                        <a:pt x="253" y="36"/>
                      </a:cubicBezTo>
                      <a:cubicBezTo>
                        <a:pt x="255" y="26"/>
                        <a:pt x="257" y="16"/>
                        <a:pt x="257" y="5"/>
                      </a:cubicBezTo>
                      <a:cubicBezTo>
                        <a:pt x="258" y="2"/>
                        <a:pt x="255" y="0"/>
                        <a:pt x="2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1" name="Google Shape;751;p23"/>
                <p:cNvSpPr/>
                <p:nvPr/>
              </p:nvSpPr>
              <p:spPr>
                <a:xfrm>
                  <a:off x="8813800" y="1323976"/>
                  <a:ext cx="115888" cy="3381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" h="90" extrusionOk="0">
                      <a:moveTo>
                        <a:pt x="16" y="90"/>
                      </a:moveTo>
                      <a:cubicBezTo>
                        <a:pt x="24" y="90"/>
                        <a:pt x="31" y="84"/>
                        <a:pt x="31" y="75"/>
                      </a:cubicBezTo>
                      <a:cubicBezTo>
                        <a:pt x="31" y="20"/>
                        <a:pt x="31" y="20"/>
                        <a:pt x="31" y="20"/>
                      </a:cubicBezTo>
                      <a:cubicBezTo>
                        <a:pt x="30" y="0"/>
                        <a:pt x="1" y="0"/>
                        <a:pt x="0" y="20"/>
                      </a:cubicBezTo>
                      <a:cubicBezTo>
                        <a:pt x="0" y="75"/>
                        <a:pt x="0" y="75"/>
                        <a:pt x="0" y="75"/>
                      </a:cubicBezTo>
                      <a:cubicBezTo>
                        <a:pt x="0" y="84"/>
                        <a:pt x="7" y="90"/>
                        <a:pt x="16" y="9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2" name="Google Shape;752;p23"/>
                <p:cNvSpPr/>
                <p:nvPr/>
              </p:nvSpPr>
              <p:spPr>
                <a:xfrm>
                  <a:off x="9043988" y="1195388"/>
                  <a:ext cx="112712" cy="46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24" extrusionOk="0">
                      <a:moveTo>
                        <a:pt x="15" y="124"/>
                      </a:moveTo>
                      <a:cubicBezTo>
                        <a:pt x="24" y="124"/>
                        <a:pt x="30" y="118"/>
                        <a:pt x="30" y="109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30" y="0"/>
                        <a:pt x="1" y="0"/>
                        <a:pt x="0" y="20"/>
                      </a:cubicBezTo>
                      <a:cubicBezTo>
                        <a:pt x="0" y="109"/>
                        <a:pt x="0" y="109"/>
                        <a:pt x="0" y="109"/>
                      </a:cubicBezTo>
                      <a:cubicBezTo>
                        <a:pt x="0" y="118"/>
                        <a:pt x="7" y="124"/>
                        <a:pt x="15" y="124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3" name="Google Shape;753;p23"/>
                <p:cNvSpPr/>
                <p:nvPr/>
              </p:nvSpPr>
              <p:spPr>
                <a:xfrm>
                  <a:off x="9272588" y="1017588"/>
                  <a:ext cx="114300" cy="64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" h="171" extrusionOk="0">
                      <a:moveTo>
                        <a:pt x="15" y="171"/>
                      </a:moveTo>
                      <a:cubicBezTo>
                        <a:pt x="23" y="171"/>
                        <a:pt x="30" y="165"/>
                        <a:pt x="30" y="156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29" y="0"/>
                        <a:pt x="1" y="0"/>
                        <a:pt x="0" y="20"/>
                      </a:cubicBezTo>
                      <a:cubicBezTo>
                        <a:pt x="0" y="156"/>
                        <a:pt x="0" y="156"/>
                        <a:pt x="0" y="156"/>
                      </a:cubicBezTo>
                      <a:cubicBezTo>
                        <a:pt x="0" y="165"/>
                        <a:pt x="7" y="171"/>
                        <a:pt x="15" y="171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54" name="Google Shape;754;p23"/>
              <p:cNvGrpSpPr/>
              <p:nvPr/>
            </p:nvGrpSpPr>
            <p:grpSpPr>
              <a:xfrm>
                <a:off x="475773" y="1088819"/>
                <a:ext cx="268433" cy="269094"/>
                <a:chOff x="5157788" y="3706813"/>
                <a:chExt cx="1936749" cy="1941513"/>
              </a:xfrm>
            </p:grpSpPr>
            <p:sp>
              <p:nvSpPr>
                <p:cNvPr id="755" name="Google Shape;755;p23"/>
                <p:cNvSpPr/>
                <p:nvPr/>
              </p:nvSpPr>
              <p:spPr>
                <a:xfrm>
                  <a:off x="5580063" y="4848226"/>
                  <a:ext cx="373062" cy="373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" h="99" extrusionOk="0">
                      <a:moveTo>
                        <a:pt x="0" y="2"/>
                      </a:moveTo>
                      <a:cubicBezTo>
                        <a:pt x="7" y="24"/>
                        <a:pt x="19" y="45"/>
                        <a:pt x="37" y="62"/>
                      </a:cubicBezTo>
                      <a:cubicBezTo>
                        <a:pt x="54" y="80"/>
                        <a:pt x="75" y="92"/>
                        <a:pt x="97" y="99"/>
                      </a:cubicBezTo>
                      <a:cubicBezTo>
                        <a:pt x="99" y="53"/>
                        <a:pt x="46" y="0"/>
                        <a:pt x="0" y="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6" name="Google Shape;756;p23"/>
                <p:cNvSpPr/>
                <p:nvPr/>
              </p:nvSpPr>
              <p:spPr>
                <a:xfrm>
                  <a:off x="6296025" y="4852988"/>
                  <a:ext cx="369888" cy="368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" h="98" extrusionOk="0">
                      <a:moveTo>
                        <a:pt x="31" y="32"/>
                      </a:moveTo>
                      <a:cubicBezTo>
                        <a:pt x="11" y="52"/>
                        <a:pt x="0" y="77"/>
                        <a:pt x="0" y="98"/>
                      </a:cubicBezTo>
                      <a:cubicBezTo>
                        <a:pt x="22" y="91"/>
                        <a:pt x="43" y="79"/>
                        <a:pt x="61" y="61"/>
                      </a:cubicBezTo>
                      <a:cubicBezTo>
                        <a:pt x="78" y="44"/>
                        <a:pt x="91" y="23"/>
                        <a:pt x="98" y="1"/>
                      </a:cubicBezTo>
                      <a:cubicBezTo>
                        <a:pt x="76" y="0"/>
                        <a:pt x="51" y="11"/>
                        <a:pt x="31" y="3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7" name="Google Shape;757;p23"/>
                <p:cNvSpPr/>
                <p:nvPr/>
              </p:nvSpPr>
              <p:spPr>
                <a:xfrm>
                  <a:off x="5580063" y="4135438"/>
                  <a:ext cx="365125" cy="369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" h="98" extrusionOk="0">
                      <a:moveTo>
                        <a:pt x="66" y="67"/>
                      </a:moveTo>
                      <a:cubicBezTo>
                        <a:pt x="86" y="47"/>
                        <a:pt x="97" y="22"/>
                        <a:pt x="97" y="0"/>
                      </a:cubicBezTo>
                      <a:cubicBezTo>
                        <a:pt x="52" y="14"/>
                        <a:pt x="13" y="53"/>
                        <a:pt x="0" y="98"/>
                      </a:cubicBezTo>
                      <a:cubicBezTo>
                        <a:pt x="21" y="98"/>
                        <a:pt x="46" y="87"/>
                        <a:pt x="66" y="6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758;p23"/>
                <p:cNvSpPr/>
                <p:nvPr/>
              </p:nvSpPr>
              <p:spPr>
                <a:xfrm>
                  <a:off x="6288088" y="4135438"/>
                  <a:ext cx="377825" cy="37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" h="100" extrusionOk="0">
                      <a:moveTo>
                        <a:pt x="100" y="98"/>
                      </a:moveTo>
                      <a:cubicBezTo>
                        <a:pt x="86" y="53"/>
                        <a:pt x="47" y="14"/>
                        <a:pt x="2" y="0"/>
                      </a:cubicBezTo>
                      <a:cubicBezTo>
                        <a:pt x="0" y="46"/>
                        <a:pt x="54" y="100"/>
                        <a:pt x="100" y="9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759;p23"/>
                <p:cNvSpPr/>
                <p:nvPr/>
              </p:nvSpPr>
              <p:spPr>
                <a:xfrm>
                  <a:off x="6021388" y="4587875"/>
                  <a:ext cx="198438" cy="19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" h="51" extrusionOk="0">
                      <a:moveTo>
                        <a:pt x="27" y="0"/>
                      </a:moveTo>
                      <a:cubicBezTo>
                        <a:pt x="21" y="0"/>
                        <a:pt x="14" y="3"/>
                        <a:pt x="10" y="7"/>
                      </a:cubicBezTo>
                      <a:cubicBezTo>
                        <a:pt x="0" y="17"/>
                        <a:pt x="0" y="32"/>
                        <a:pt x="10" y="41"/>
                      </a:cubicBezTo>
                      <a:cubicBezTo>
                        <a:pt x="19" y="51"/>
                        <a:pt x="34" y="51"/>
                        <a:pt x="44" y="41"/>
                      </a:cubicBezTo>
                      <a:cubicBezTo>
                        <a:pt x="53" y="32"/>
                        <a:pt x="53" y="17"/>
                        <a:pt x="44" y="7"/>
                      </a:cubicBezTo>
                      <a:cubicBezTo>
                        <a:pt x="39" y="3"/>
                        <a:pt x="33" y="0"/>
                        <a:pt x="27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0" name="Google Shape;760;p23"/>
                <p:cNvSpPr/>
                <p:nvPr/>
              </p:nvSpPr>
              <p:spPr>
                <a:xfrm>
                  <a:off x="5549900" y="4110038"/>
                  <a:ext cx="1141412" cy="1141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" h="303" extrusionOk="0">
                      <a:moveTo>
                        <a:pt x="295" y="135"/>
                      </a:moveTo>
                      <a:cubicBezTo>
                        <a:pt x="265" y="135"/>
                        <a:pt x="233" y="120"/>
                        <a:pt x="208" y="95"/>
                      </a:cubicBezTo>
                      <a:cubicBezTo>
                        <a:pt x="192" y="79"/>
                        <a:pt x="180" y="61"/>
                        <a:pt x="174" y="41"/>
                      </a:cubicBezTo>
                      <a:cubicBezTo>
                        <a:pt x="169" y="27"/>
                        <a:pt x="168" y="14"/>
                        <a:pt x="169" y="1"/>
                      </a:cubicBezTo>
                      <a:cubicBezTo>
                        <a:pt x="158" y="0"/>
                        <a:pt x="146" y="0"/>
                        <a:pt x="135" y="1"/>
                      </a:cubicBezTo>
                      <a:cubicBezTo>
                        <a:pt x="140" y="52"/>
                        <a:pt x="93" y="114"/>
                        <a:pt x="41" y="129"/>
                      </a:cubicBezTo>
                      <a:cubicBezTo>
                        <a:pt x="28" y="134"/>
                        <a:pt x="15" y="135"/>
                        <a:pt x="1" y="134"/>
                      </a:cubicBezTo>
                      <a:cubicBezTo>
                        <a:pt x="0" y="146"/>
                        <a:pt x="0" y="157"/>
                        <a:pt x="1" y="168"/>
                      </a:cubicBezTo>
                      <a:cubicBezTo>
                        <a:pt x="68" y="161"/>
                        <a:pt x="142" y="235"/>
                        <a:pt x="135" y="302"/>
                      </a:cubicBezTo>
                      <a:cubicBezTo>
                        <a:pt x="146" y="303"/>
                        <a:pt x="157" y="303"/>
                        <a:pt x="169" y="302"/>
                      </a:cubicBezTo>
                      <a:cubicBezTo>
                        <a:pt x="166" y="270"/>
                        <a:pt x="180" y="235"/>
                        <a:pt x="208" y="207"/>
                      </a:cubicBezTo>
                      <a:cubicBezTo>
                        <a:pt x="224" y="191"/>
                        <a:pt x="242" y="180"/>
                        <a:pt x="262" y="173"/>
                      </a:cubicBezTo>
                      <a:cubicBezTo>
                        <a:pt x="275" y="169"/>
                        <a:pt x="289" y="167"/>
                        <a:pt x="302" y="168"/>
                      </a:cubicBezTo>
                      <a:cubicBezTo>
                        <a:pt x="303" y="157"/>
                        <a:pt x="303" y="146"/>
                        <a:pt x="302" y="134"/>
                      </a:cubicBezTo>
                      <a:cubicBezTo>
                        <a:pt x="300" y="134"/>
                        <a:pt x="297" y="135"/>
                        <a:pt x="295" y="135"/>
                      </a:cubicBezTo>
                      <a:close/>
                      <a:moveTo>
                        <a:pt x="190" y="190"/>
                      </a:moveTo>
                      <a:cubicBezTo>
                        <a:pt x="190" y="190"/>
                        <a:pt x="190" y="190"/>
                        <a:pt x="190" y="190"/>
                      </a:cubicBezTo>
                      <a:cubicBezTo>
                        <a:pt x="169" y="211"/>
                        <a:pt x="135" y="211"/>
                        <a:pt x="114" y="190"/>
                      </a:cubicBezTo>
                      <a:cubicBezTo>
                        <a:pt x="92" y="169"/>
                        <a:pt x="92" y="134"/>
                        <a:pt x="114" y="113"/>
                      </a:cubicBezTo>
                      <a:cubicBezTo>
                        <a:pt x="135" y="92"/>
                        <a:pt x="169" y="92"/>
                        <a:pt x="190" y="113"/>
                      </a:cubicBezTo>
                      <a:cubicBezTo>
                        <a:pt x="211" y="134"/>
                        <a:pt x="211" y="169"/>
                        <a:pt x="190" y="19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1" name="Google Shape;761;p23"/>
                <p:cNvSpPr/>
                <p:nvPr/>
              </p:nvSpPr>
              <p:spPr>
                <a:xfrm>
                  <a:off x="5157788" y="3706813"/>
                  <a:ext cx="1936749" cy="1941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515" extrusionOk="0">
                      <a:moveTo>
                        <a:pt x="507" y="209"/>
                      </a:moveTo>
                      <a:cubicBezTo>
                        <a:pt x="506" y="200"/>
                        <a:pt x="499" y="193"/>
                        <a:pt x="490" y="192"/>
                      </a:cubicBezTo>
                      <a:cubicBezTo>
                        <a:pt x="469" y="188"/>
                        <a:pt x="469" y="188"/>
                        <a:pt x="469" y="188"/>
                      </a:cubicBezTo>
                      <a:cubicBezTo>
                        <a:pt x="467" y="188"/>
                        <a:pt x="465" y="186"/>
                        <a:pt x="464" y="184"/>
                      </a:cubicBezTo>
                      <a:cubicBezTo>
                        <a:pt x="461" y="177"/>
                        <a:pt x="458" y="170"/>
                        <a:pt x="455" y="163"/>
                      </a:cubicBezTo>
                      <a:cubicBezTo>
                        <a:pt x="454" y="161"/>
                        <a:pt x="454" y="158"/>
                        <a:pt x="456" y="157"/>
                      </a:cubicBezTo>
                      <a:cubicBezTo>
                        <a:pt x="468" y="139"/>
                        <a:pt x="468" y="139"/>
                        <a:pt x="468" y="139"/>
                      </a:cubicBezTo>
                      <a:cubicBezTo>
                        <a:pt x="473" y="132"/>
                        <a:pt x="473" y="122"/>
                        <a:pt x="468" y="115"/>
                      </a:cubicBezTo>
                      <a:cubicBezTo>
                        <a:pt x="459" y="101"/>
                        <a:pt x="448" y="89"/>
                        <a:pt x="437" y="77"/>
                      </a:cubicBezTo>
                      <a:cubicBezTo>
                        <a:pt x="424" y="64"/>
                        <a:pt x="409" y="53"/>
                        <a:pt x="394" y="43"/>
                      </a:cubicBezTo>
                      <a:cubicBezTo>
                        <a:pt x="389" y="39"/>
                        <a:pt x="382" y="39"/>
                        <a:pt x="377" y="43"/>
                      </a:cubicBezTo>
                      <a:cubicBezTo>
                        <a:pt x="357" y="58"/>
                        <a:pt x="357" y="58"/>
                        <a:pt x="357" y="58"/>
                      </a:cubicBezTo>
                      <a:cubicBezTo>
                        <a:pt x="355" y="59"/>
                        <a:pt x="352" y="60"/>
                        <a:pt x="350" y="59"/>
                      </a:cubicBezTo>
                      <a:cubicBezTo>
                        <a:pt x="343" y="55"/>
                        <a:pt x="336" y="53"/>
                        <a:pt x="329" y="50"/>
                      </a:cubicBezTo>
                      <a:cubicBezTo>
                        <a:pt x="327" y="49"/>
                        <a:pt x="326" y="47"/>
                        <a:pt x="325" y="45"/>
                      </a:cubicBezTo>
                      <a:cubicBezTo>
                        <a:pt x="321" y="20"/>
                        <a:pt x="321" y="20"/>
                        <a:pt x="321" y="20"/>
                      </a:cubicBezTo>
                      <a:cubicBezTo>
                        <a:pt x="320" y="14"/>
                        <a:pt x="315" y="9"/>
                        <a:pt x="309" y="8"/>
                      </a:cubicBezTo>
                      <a:cubicBezTo>
                        <a:pt x="274" y="0"/>
                        <a:pt x="237" y="1"/>
                        <a:pt x="201" y="8"/>
                      </a:cubicBezTo>
                      <a:cubicBezTo>
                        <a:pt x="195" y="9"/>
                        <a:pt x="191" y="14"/>
                        <a:pt x="190" y="20"/>
                      </a:cubicBezTo>
                      <a:cubicBezTo>
                        <a:pt x="186" y="45"/>
                        <a:pt x="186" y="45"/>
                        <a:pt x="186" y="45"/>
                      </a:cubicBezTo>
                      <a:cubicBezTo>
                        <a:pt x="185" y="48"/>
                        <a:pt x="184" y="49"/>
                        <a:pt x="181" y="50"/>
                      </a:cubicBezTo>
                      <a:cubicBezTo>
                        <a:pt x="174" y="53"/>
                        <a:pt x="167" y="56"/>
                        <a:pt x="160" y="59"/>
                      </a:cubicBezTo>
                      <a:cubicBezTo>
                        <a:pt x="158" y="60"/>
                        <a:pt x="156" y="60"/>
                        <a:pt x="154" y="58"/>
                      </a:cubicBezTo>
                      <a:cubicBezTo>
                        <a:pt x="133" y="44"/>
                        <a:pt x="133" y="44"/>
                        <a:pt x="133" y="44"/>
                      </a:cubicBezTo>
                      <a:cubicBezTo>
                        <a:pt x="128" y="40"/>
                        <a:pt x="121" y="40"/>
                        <a:pt x="116" y="43"/>
                      </a:cubicBezTo>
                      <a:cubicBezTo>
                        <a:pt x="101" y="53"/>
                        <a:pt x="87" y="65"/>
                        <a:pt x="75" y="77"/>
                      </a:cubicBezTo>
                      <a:cubicBezTo>
                        <a:pt x="63" y="89"/>
                        <a:pt x="52" y="102"/>
                        <a:pt x="43" y="116"/>
                      </a:cubicBezTo>
                      <a:cubicBezTo>
                        <a:pt x="38" y="123"/>
                        <a:pt x="38" y="133"/>
                        <a:pt x="43" y="140"/>
                      </a:cubicBezTo>
                      <a:cubicBezTo>
                        <a:pt x="55" y="157"/>
                        <a:pt x="55" y="157"/>
                        <a:pt x="55" y="157"/>
                      </a:cubicBezTo>
                      <a:cubicBezTo>
                        <a:pt x="57" y="159"/>
                        <a:pt x="57" y="162"/>
                        <a:pt x="56" y="164"/>
                      </a:cubicBezTo>
                      <a:cubicBezTo>
                        <a:pt x="53" y="171"/>
                        <a:pt x="50" y="178"/>
                        <a:pt x="47" y="185"/>
                      </a:cubicBezTo>
                      <a:cubicBezTo>
                        <a:pt x="47" y="187"/>
                        <a:pt x="45" y="188"/>
                        <a:pt x="42" y="189"/>
                      </a:cubicBezTo>
                      <a:cubicBezTo>
                        <a:pt x="17" y="193"/>
                        <a:pt x="17" y="193"/>
                        <a:pt x="17" y="193"/>
                      </a:cubicBezTo>
                      <a:cubicBezTo>
                        <a:pt x="11" y="194"/>
                        <a:pt x="6" y="199"/>
                        <a:pt x="5" y="205"/>
                      </a:cubicBezTo>
                      <a:cubicBezTo>
                        <a:pt x="1" y="222"/>
                        <a:pt x="0" y="240"/>
                        <a:pt x="0" y="258"/>
                      </a:cubicBezTo>
                      <a:cubicBezTo>
                        <a:pt x="0" y="275"/>
                        <a:pt x="1" y="292"/>
                        <a:pt x="4" y="308"/>
                      </a:cubicBezTo>
                      <a:cubicBezTo>
                        <a:pt x="6" y="317"/>
                        <a:pt x="13" y="324"/>
                        <a:pt x="22" y="325"/>
                      </a:cubicBezTo>
                      <a:cubicBezTo>
                        <a:pt x="43" y="329"/>
                        <a:pt x="43" y="329"/>
                        <a:pt x="43" y="329"/>
                      </a:cubicBezTo>
                      <a:cubicBezTo>
                        <a:pt x="45" y="329"/>
                        <a:pt x="47" y="331"/>
                        <a:pt x="47" y="333"/>
                      </a:cubicBezTo>
                      <a:cubicBezTo>
                        <a:pt x="50" y="340"/>
                        <a:pt x="53" y="347"/>
                        <a:pt x="56" y="353"/>
                      </a:cubicBezTo>
                      <a:cubicBezTo>
                        <a:pt x="57" y="356"/>
                        <a:pt x="57" y="358"/>
                        <a:pt x="56" y="360"/>
                      </a:cubicBezTo>
                      <a:cubicBezTo>
                        <a:pt x="43" y="377"/>
                        <a:pt x="43" y="377"/>
                        <a:pt x="43" y="377"/>
                      </a:cubicBezTo>
                      <a:cubicBezTo>
                        <a:pt x="38" y="384"/>
                        <a:pt x="38" y="394"/>
                        <a:pt x="43" y="402"/>
                      </a:cubicBezTo>
                      <a:cubicBezTo>
                        <a:pt x="62" y="430"/>
                        <a:pt x="88" y="455"/>
                        <a:pt x="117" y="474"/>
                      </a:cubicBezTo>
                      <a:cubicBezTo>
                        <a:pt x="122" y="477"/>
                        <a:pt x="129" y="477"/>
                        <a:pt x="134" y="474"/>
                      </a:cubicBezTo>
                      <a:cubicBezTo>
                        <a:pt x="154" y="459"/>
                        <a:pt x="154" y="459"/>
                        <a:pt x="154" y="459"/>
                      </a:cubicBezTo>
                      <a:cubicBezTo>
                        <a:pt x="156" y="457"/>
                        <a:pt x="159" y="457"/>
                        <a:pt x="161" y="458"/>
                      </a:cubicBezTo>
                      <a:cubicBezTo>
                        <a:pt x="168" y="461"/>
                        <a:pt x="175" y="464"/>
                        <a:pt x="182" y="467"/>
                      </a:cubicBezTo>
                      <a:cubicBezTo>
                        <a:pt x="184" y="468"/>
                        <a:pt x="186" y="469"/>
                        <a:pt x="186" y="472"/>
                      </a:cubicBezTo>
                      <a:cubicBezTo>
                        <a:pt x="190" y="493"/>
                        <a:pt x="190" y="493"/>
                        <a:pt x="190" y="493"/>
                      </a:cubicBezTo>
                      <a:cubicBezTo>
                        <a:pt x="191" y="501"/>
                        <a:pt x="198" y="508"/>
                        <a:pt x="207" y="510"/>
                      </a:cubicBezTo>
                      <a:cubicBezTo>
                        <a:pt x="223" y="513"/>
                        <a:pt x="239" y="515"/>
                        <a:pt x="256" y="515"/>
                      </a:cubicBezTo>
                      <a:cubicBezTo>
                        <a:pt x="272" y="515"/>
                        <a:pt x="289" y="513"/>
                        <a:pt x="305" y="510"/>
                      </a:cubicBezTo>
                      <a:cubicBezTo>
                        <a:pt x="314" y="508"/>
                        <a:pt x="321" y="501"/>
                        <a:pt x="322" y="492"/>
                      </a:cubicBezTo>
                      <a:cubicBezTo>
                        <a:pt x="326" y="472"/>
                        <a:pt x="326" y="472"/>
                        <a:pt x="326" y="472"/>
                      </a:cubicBezTo>
                      <a:cubicBezTo>
                        <a:pt x="326" y="469"/>
                        <a:pt x="328" y="467"/>
                        <a:pt x="330" y="467"/>
                      </a:cubicBezTo>
                      <a:cubicBezTo>
                        <a:pt x="337" y="464"/>
                        <a:pt x="344" y="461"/>
                        <a:pt x="351" y="458"/>
                      </a:cubicBezTo>
                      <a:cubicBezTo>
                        <a:pt x="353" y="457"/>
                        <a:pt x="355" y="457"/>
                        <a:pt x="357" y="458"/>
                      </a:cubicBezTo>
                      <a:cubicBezTo>
                        <a:pt x="378" y="473"/>
                        <a:pt x="378" y="473"/>
                        <a:pt x="378" y="473"/>
                      </a:cubicBezTo>
                      <a:cubicBezTo>
                        <a:pt x="383" y="477"/>
                        <a:pt x="390" y="477"/>
                        <a:pt x="395" y="474"/>
                      </a:cubicBezTo>
                      <a:cubicBezTo>
                        <a:pt x="410" y="464"/>
                        <a:pt x="424" y="452"/>
                        <a:pt x="437" y="440"/>
                      </a:cubicBezTo>
                      <a:cubicBezTo>
                        <a:pt x="449" y="428"/>
                        <a:pt x="459" y="415"/>
                        <a:pt x="469" y="401"/>
                      </a:cubicBezTo>
                      <a:cubicBezTo>
                        <a:pt x="474" y="394"/>
                        <a:pt x="474" y="384"/>
                        <a:pt x="468" y="377"/>
                      </a:cubicBezTo>
                      <a:cubicBezTo>
                        <a:pt x="456" y="360"/>
                        <a:pt x="456" y="360"/>
                        <a:pt x="456" y="360"/>
                      </a:cubicBezTo>
                      <a:cubicBezTo>
                        <a:pt x="455" y="358"/>
                        <a:pt x="454" y="355"/>
                        <a:pt x="455" y="353"/>
                      </a:cubicBezTo>
                      <a:cubicBezTo>
                        <a:pt x="459" y="346"/>
                        <a:pt x="462" y="339"/>
                        <a:pt x="464" y="332"/>
                      </a:cubicBezTo>
                      <a:cubicBezTo>
                        <a:pt x="465" y="330"/>
                        <a:pt x="467" y="328"/>
                        <a:pt x="469" y="328"/>
                      </a:cubicBezTo>
                      <a:cubicBezTo>
                        <a:pt x="494" y="324"/>
                        <a:pt x="494" y="324"/>
                        <a:pt x="494" y="324"/>
                      </a:cubicBezTo>
                      <a:cubicBezTo>
                        <a:pt x="500" y="323"/>
                        <a:pt x="505" y="318"/>
                        <a:pt x="506" y="312"/>
                      </a:cubicBezTo>
                      <a:cubicBezTo>
                        <a:pt x="513" y="278"/>
                        <a:pt x="514" y="243"/>
                        <a:pt x="507" y="209"/>
                      </a:cubicBezTo>
                      <a:close/>
                      <a:moveTo>
                        <a:pt x="384" y="387"/>
                      </a:moveTo>
                      <a:cubicBezTo>
                        <a:pt x="339" y="431"/>
                        <a:pt x="279" y="448"/>
                        <a:pt x="220" y="436"/>
                      </a:cubicBezTo>
                      <a:cubicBezTo>
                        <a:pt x="219" y="436"/>
                        <a:pt x="218" y="436"/>
                        <a:pt x="217" y="436"/>
                      </a:cubicBezTo>
                      <a:cubicBezTo>
                        <a:pt x="217" y="436"/>
                        <a:pt x="217" y="436"/>
                        <a:pt x="217" y="436"/>
                      </a:cubicBezTo>
                      <a:cubicBezTo>
                        <a:pt x="151" y="423"/>
                        <a:pt x="91" y="363"/>
                        <a:pt x="79" y="297"/>
                      </a:cubicBezTo>
                      <a:cubicBezTo>
                        <a:pt x="79" y="297"/>
                        <a:pt x="79" y="297"/>
                        <a:pt x="79" y="297"/>
                      </a:cubicBezTo>
                      <a:cubicBezTo>
                        <a:pt x="78" y="296"/>
                        <a:pt x="78" y="295"/>
                        <a:pt x="78" y="294"/>
                      </a:cubicBezTo>
                      <a:cubicBezTo>
                        <a:pt x="73" y="271"/>
                        <a:pt x="73" y="246"/>
                        <a:pt x="78" y="222"/>
                      </a:cubicBezTo>
                      <a:cubicBezTo>
                        <a:pt x="78" y="221"/>
                        <a:pt x="78" y="220"/>
                        <a:pt x="79" y="219"/>
                      </a:cubicBezTo>
                      <a:cubicBezTo>
                        <a:pt x="79" y="219"/>
                        <a:pt x="79" y="219"/>
                        <a:pt x="79" y="219"/>
                      </a:cubicBezTo>
                      <a:cubicBezTo>
                        <a:pt x="108" y="81"/>
                        <a:pt x="283" y="29"/>
                        <a:pt x="384" y="130"/>
                      </a:cubicBezTo>
                      <a:cubicBezTo>
                        <a:pt x="409" y="155"/>
                        <a:pt x="425" y="186"/>
                        <a:pt x="433" y="219"/>
                      </a:cubicBezTo>
                      <a:cubicBezTo>
                        <a:pt x="433" y="219"/>
                        <a:pt x="433" y="219"/>
                        <a:pt x="433" y="219"/>
                      </a:cubicBezTo>
                      <a:cubicBezTo>
                        <a:pt x="433" y="221"/>
                        <a:pt x="433" y="222"/>
                        <a:pt x="433" y="223"/>
                      </a:cubicBezTo>
                      <a:cubicBezTo>
                        <a:pt x="445" y="280"/>
                        <a:pt x="428" y="342"/>
                        <a:pt x="384" y="3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2" name="Google Shape;762;p23"/>
              <p:cNvGrpSpPr/>
              <p:nvPr/>
            </p:nvGrpSpPr>
            <p:grpSpPr>
              <a:xfrm>
                <a:off x="-163800" y="693721"/>
                <a:ext cx="399570" cy="413075"/>
                <a:chOff x="2470150" y="803276"/>
                <a:chExt cx="1925637" cy="1990725"/>
              </a:xfrm>
            </p:grpSpPr>
            <p:sp>
              <p:nvSpPr>
                <p:cNvPr id="763" name="Google Shape;763;p23"/>
                <p:cNvSpPr/>
                <p:nvPr/>
              </p:nvSpPr>
              <p:spPr>
                <a:xfrm>
                  <a:off x="2470150" y="803275"/>
                  <a:ext cx="1925637" cy="1258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" h="334" extrusionOk="0">
                      <a:moveTo>
                        <a:pt x="470" y="187"/>
                      </a:moveTo>
                      <a:cubicBezTo>
                        <a:pt x="462" y="183"/>
                        <a:pt x="459" y="175"/>
                        <a:pt x="462" y="167"/>
                      </a:cubicBezTo>
                      <a:cubicBezTo>
                        <a:pt x="481" y="118"/>
                        <a:pt x="444" y="63"/>
                        <a:pt x="391" y="63"/>
                      </a:cubicBezTo>
                      <a:cubicBezTo>
                        <a:pt x="381" y="62"/>
                        <a:pt x="371" y="64"/>
                        <a:pt x="361" y="68"/>
                      </a:cubicBezTo>
                      <a:cubicBezTo>
                        <a:pt x="353" y="71"/>
                        <a:pt x="344" y="68"/>
                        <a:pt x="341" y="60"/>
                      </a:cubicBezTo>
                      <a:cubicBezTo>
                        <a:pt x="314" y="1"/>
                        <a:pt x="229" y="0"/>
                        <a:pt x="201" y="59"/>
                      </a:cubicBezTo>
                      <a:cubicBezTo>
                        <a:pt x="198" y="67"/>
                        <a:pt x="189" y="70"/>
                        <a:pt x="181" y="67"/>
                      </a:cubicBezTo>
                      <a:cubicBezTo>
                        <a:pt x="173" y="64"/>
                        <a:pt x="163" y="63"/>
                        <a:pt x="154" y="63"/>
                      </a:cubicBezTo>
                      <a:cubicBezTo>
                        <a:pt x="112" y="63"/>
                        <a:pt x="78" y="98"/>
                        <a:pt x="78" y="140"/>
                      </a:cubicBezTo>
                      <a:cubicBezTo>
                        <a:pt x="78" y="149"/>
                        <a:pt x="80" y="158"/>
                        <a:pt x="83" y="167"/>
                      </a:cubicBezTo>
                      <a:cubicBezTo>
                        <a:pt x="86" y="175"/>
                        <a:pt x="82" y="184"/>
                        <a:pt x="75" y="187"/>
                      </a:cubicBezTo>
                      <a:cubicBezTo>
                        <a:pt x="0" y="225"/>
                        <a:pt x="26" y="332"/>
                        <a:pt x="109" y="334"/>
                      </a:cubicBezTo>
                      <a:cubicBezTo>
                        <a:pt x="177" y="334"/>
                        <a:pt x="177" y="334"/>
                        <a:pt x="177" y="334"/>
                      </a:cubicBezTo>
                      <a:cubicBezTo>
                        <a:pt x="271" y="330"/>
                        <a:pt x="271" y="196"/>
                        <a:pt x="177" y="192"/>
                      </a:cubicBezTo>
                      <a:cubicBezTo>
                        <a:pt x="168" y="192"/>
                        <a:pt x="161" y="185"/>
                        <a:pt x="161" y="176"/>
                      </a:cubicBezTo>
                      <a:cubicBezTo>
                        <a:pt x="161" y="167"/>
                        <a:pt x="168" y="160"/>
                        <a:pt x="177" y="160"/>
                      </a:cubicBezTo>
                      <a:cubicBezTo>
                        <a:pt x="228" y="160"/>
                        <a:pt x="271" y="198"/>
                        <a:pt x="278" y="247"/>
                      </a:cubicBezTo>
                      <a:cubicBezTo>
                        <a:pt x="353" y="247"/>
                        <a:pt x="353" y="247"/>
                        <a:pt x="353" y="247"/>
                      </a:cubicBezTo>
                      <a:cubicBezTo>
                        <a:pt x="367" y="247"/>
                        <a:pt x="379" y="235"/>
                        <a:pt x="379" y="221"/>
                      </a:cubicBezTo>
                      <a:cubicBezTo>
                        <a:pt x="379" y="207"/>
                        <a:pt x="367" y="195"/>
                        <a:pt x="353" y="195"/>
                      </a:cubicBezTo>
                      <a:cubicBezTo>
                        <a:pt x="332" y="194"/>
                        <a:pt x="332" y="164"/>
                        <a:pt x="353" y="163"/>
                      </a:cubicBezTo>
                      <a:cubicBezTo>
                        <a:pt x="430" y="166"/>
                        <a:pt x="430" y="276"/>
                        <a:pt x="353" y="279"/>
                      </a:cubicBezTo>
                      <a:cubicBezTo>
                        <a:pt x="278" y="279"/>
                        <a:pt x="278" y="279"/>
                        <a:pt x="278" y="279"/>
                      </a:cubicBezTo>
                      <a:cubicBezTo>
                        <a:pt x="275" y="300"/>
                        <a:pt x="265" y="319"/>
                        <a:pt x="251" y="334"/>
                      </a:cubicBezTo>
                      <a:cubicBezTo>
                        <a:pt x="257" y="334"/>
                        <a:pt x="257" y="334"/>
                        <a:pt x="257" y="334"/>
                      </a:cubicBezTo>
                      <a:cubicBezTo>
                        <a:pt x="258" y="334"/>
                        <a:pt x="258" y="334"/>
                        <a:pt x="259" y="334"/>
                      </a:cubicBezTo>
                      <a:cubicBezTo>
                        <a:pt x="432" y="334"/>
                        <a:pt x="432" y="334"/>
                        <a:pt x="432" y="334"/>
                      </a:cubicBezTo>
                      <a:cubicBezTo>
                        <a:pt x="453" y="334"/>
                        <a:pt x="473" y="326"/>
                        <a:pt x="488" y="311"/>
                      </a:cubicBezTo>
                      <a:cubicBezTo>
                        <a:pt x="503" y="296"/>
                        <a:pt x="511" y="276"/>
                        <a:pt x="511" y="255"/>
                      </a:cubicBezTo>
                      <a:cubicBezTo>
                        <a:pt x="511" y="226"/>
                        <a:pt x="495" y="200"/>
                        <a:pt x="470" y="1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4" name="Google Shape;764;p23"/>
                <p:cNvSpPr/>
                <p:nvPr/>
              </p:nvSpPr>
              <p:spPr>
                <a:xfrm>
                  <a:off x="3816350" y="2541588"/>
                  <a:ext cx="241300" cy="252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" h="67" extrusionOk="0">
                      <a:moveTo>
                        <a:pt x="63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52"/>
                        <a:pt x="14" y="67"/>
                        <a:pt x="32" y="67"/>
                      </a:cubicBezTo>
                      <a:cubicBezTo>
                        <a:pt x="57" y="67"/>
                        <a:pt x="57" y="67"/>
                        <a:pt x="57" y="67"/>
                      </a:cubicBezTo>
                      <a:cubicBezTo>
                        <a:pt x="61" y="67"/>
                        <a:pt x="64" y="63"/>
                        <a:pt x="64" y="59"/>
                      </a:cubicBezTo>
                      <a:cubicBezTo>
                        <a:pt x="64" y="0"/>
                        <a:pt x="64" y="0"/>
                        <a:pt x="64" y="0"/>
                      </a:cubicBezTo>
                      <a:cubicBezTo>
                        <a:pt x="64" y="0"/>
                        <a:pt x="64" y="0"/>
                        <a:pt x="6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5" name="Google Shape;765;p23"/>
                <p:cNvSpPr/>
                <p:nvPr/>
              </p:nvSpPr>
              <p:spPr>
                <a:xfrm>
                  <a:off x="3509963" y="2155826"/>
                  <a:ext cx="735013" cy="265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" h="70" extrusionOk="0">
                      <a:moveTo>
                        <a:pt x="195" y="19"/>
                      </a:moveTo>
                      <a:cubicBezTo>
                        <a:pt x="195" y="0"/>
                        <a:pt x="195" y="0"/>
                        <a:pt x="195" y="0"/>
                      </a:cubicBezTo>
                      <a:cubicBezTo>
                        <a:pt x="183" y="5"/>
                        <a:pt x="170" y="7"/>
                        <a:pt x="156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7" y="43"/>
                        <a:pt x="39" y="70"/>
                        <a:pt x="77" y="70"/>
                      </a:cubicBezTo>
                      <a:cubicBezTo>
                        <a:pt x="144" y="70"/>
                        <a:pt x="144" y="70"/>
                        <a:pt x="144" y="70"/>
                      </a:cubicBezTo>
                      <a:cubicBezTo>
                        <a:pt x="172" y="70"/>
                        <a:pt x="195" y="47"/>
                        <a:pt x="195" y="19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66" name="Google Shape;766;p23"/>
            <p:cNvGrpSpPr/>
            <p:nvPr/>
          </p:nvGrpSpPr>
          <p:grpSpPr>
            <a:xfrm>
              <a:off x="7427175" y="3805950"/>
              <a:ext cx="2007199" cy="1963562"/>
              <a:chOff x="7427175" y="3805950"/>
              <a:chExt cx="2007199" cy="1963562"/>
            </a:xfrm>
          </p:grpSpPr>
          <p:pic>
            <p:nvPicPr>
              <p:cNvPr id="767" name="Google Shape;767;p23"/>
              <p:cNvPicPr preferRelativeResize="0"/>
              <p:nvPr/>
            </p:nvPicPr>
            <p:blipFill>
              <a:blip r:embed="rId5">
                <a:alphaModFix amt="50000"/>
              </a:blip>
              <a:stretch>
                <a:fillRect/>
              </a:stretch>
            </p:blipFill>
            <p:spPr>
              <a:xfrm>
                <a:off x="7427175" y="3805950"/>
                <a:ext cx="2007199" cy="196356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768" name="Google Shape;768;p23"/>
              <p:cNvGrpSpPr/>
              <p:nvPr/>
            </p:nvGrpSpPr>
            <p:grpSpPr>
              <a:xfrm>
                <a:off x="7684576" y="4187077"/>
                <a:ext cx="344666" cy="317481"/>
                <a:chOff x="7392988" y="4000501"/>
                <a:chExt cx="2193925" cy="2020888"/>
              </a:xfrm>
            </p:grpSpPr>
            <p:sp>
              <p:nvSpPr>
                <p:cNvPr id="769" name="Google Shape;769;p23"/>
                <p:cNvSpPr/>
                <p:nvPr/>
              </p:nvSpPr>
              <p:spPr>
                <a:xfrm>
                  <a:off x="8123238" y="4343400"/>
                  <a:ext cx="946150" cy="950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" h="252" extrusionOk="0">
                      <a:moveTo>
                        <a:pt x="197" y="142"/>
                      </a:moveTo>
                      <a:cubicBezTo>
                        <a:pt x="176" y="141"/>
                        <a:pt x="176" y="110"/>
                        <a:pt x="197" y="110"/>
                      </a:cubicBezTo>
                      <a:cubicBezTo>
                        <a:pt x="251" y="109"/>
                        <a:pt x="251" y="109"/>
                        <a:pt x="251" y="109"/>
                      </a:cubicBezTo>
                      <a:cubicBezTo>
                        <a:pt x="245" y="55"/>
                        <a:pt x="197" y="6"/>
                        <a:pt x="142" y="0"/>
                      </a:cubicBezTo>
                      <a:cubicBezTo>
                        <a:pt x="141" y="54"/>
                        <a:pt x="141" y="54"/>
                        <a:pt x="141" y="54"/>
                      </a:cubicBezTo>
                      <a:cubicBezTo>
                        <a:pt x="141" y="63"/>
                        <a:pt x="134" y="70"/>
                        <a:pt x="125" y="70"/>
                      </a:cubicBezTo>
                      <a:cubicBezTo>
                        <a:pt x="125" y="70"/>
                        <a:pt x="125" y="70"/>
                        <a:pt x="125" y="70"/>
                      </a:cubicBezTo>
                      <a:cubicBezTo>
                        <a:pt x="116" y="70"/>
                        <a:pt x="109" y="63"/>
                        <a:pt x="109" y="54"/>
                      </a:cubicBezTo>
                      <a:cubicBezTo>
                        <a:pt x="109" y="0"/>
                        <a:pt x="109" y="0"/>
                        <a:pt x="109" y="0"/>
                      </a:cubicBezTo>
                      <a:cubicBezTo>
                        <a:pt x="53" y="6"/>
                        <a:pt x="5" y="55"/>
                        <a:pt x="0" y="110"/>
                      </a:cubicBezTo>
                      <a:cubicBezTo>
                        <a:pt x="53" y="110"/>
                        <a:pt x="53" y="110"/>
                        <a:pt x="53" y="110"/>
                      </a:cubicBezTo>
                      <a:cubicBezTo>
                        <a:pt x="53" y="110"/>
                        <a:pt x="53" y="110"/>
                        <a:pt x="53" y="110"/>
                      </a:cubicBezTo>
                      <a:cubicBezTo>
                        <a:pt x="74" y="111"/>
                        <a:pt x="74" y="141"/>
                        <a:pt x="53" y="142"/>
                      </a:cubicBezTo>
                      <a:cubicBezTo>
                        <a:pt x="0" y="142"/>
                        <a:pt x="0" y="142"/>
                        <a:pt x="0" y="142"/>
                      </a:cubicBezTo>
                      <a:cubicBezTo>
                        <a:pt x="5" y="197"/>
                        <a:pt x="53" y="246"/>
                        <a:pt x="109" y="252"/>
                      </a:cubicBezTo>
                      <a:cubicBezTo>
                        <a:pt x="109" y="198"/>
                        <a:pt x="109" y="198"/>
                        <a:pt x="109" y="198"/>
                      </a:cubicBezTo>
                      <a:cubicBezTo>
                        <a:pt x="109" y="189"/>
                        <a:pt x="116" y="182"/>
                        <a:pt x="125" y="182"/>
                      </a:cubicBezTo>
                      <a:cubicBezTo>
                        <a:pt x="125" y="182"/>
                        <a:pt x="125" y="182"/>
                        <a:pt x="125" y="182"/>
                      </a:cubicBezTo>
                      <a:cubicBezTo>
                        <a:pt x="134" y="182"/>
                        <a:pt x="141" y="189"/>
                        <a:pt x="141" y="198"/>
                      </a:cubicBezTo>
                      <a:cubicBezTo>
                        <a:pt x="141" y="252"/>
                        <a:pt x="141" y="252"/>
                        <a:pt x="141" y="252"/>
                      </a:cubicBezTo>
                      <a:cubicBezTo>
                        <a:pt x="197" y="246"/>
                        <a:pt x="245" y="197"/>
                        <a:pt x="251" y="142"/>
                      </a:cubicBezTo>
                      <a:cubicBezTo>
                        <a:pt x="197" y="142"/>
                        <a:pt x="197" y="142"/>
                        <a:pt x="197" y="142"/>
                      </a:cubicBezTo>
                      <a:cubicBezTo>
                        <a:pt x="197" y="142"/>
                        <a:pt x="197" y="142"/>
                        <a:pt x="197" y="142"/>
                      </a:cubicBezTo>
                      <a:close/>
                      <a:moveTo>
                        <a:pt x="125" y="142"/>
                      </a:moveTo>
                      <a:cubicBezTo>
                        <a:pt x="104" y="141"/>
                        <a:pt x="104" y="111"/>
                        <a:pt x="125" y="110"/>
                      </a:cubicBezTo>
                      <a:cubicBezTo>
                        <a:pt x="147" y="110"/>
                        <a:pt x="147" y="141"/>
                        <a:pt x="125" y="14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0" name="Google Shape;770;p23"/>
                <p:cNvSpPr/>
                <p:nvPr/>
              </p:nvSpPr>
              <p:spPr>
                <a:xfrm>
                  <a:off x="7392988" y="5519738"/>
                  <a:ext cx="496888" cy="501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" h="133" extrusionOk="0">
                      <a:moveTo>
                        <a:pt x="75" y="0"/>
                      </a:moveTo>
                      <a:cubicBezTo>
                        <a:pt x="15" y="60"/>
                        <a:pt x="15" y="60"/>
                        <a:pt x="15" y="60"/>
                      </a:cubicBezTo>
                      <a:cubicBezTo>
                        <a:pt x="0" y="76"/>
                        <a:pt x="0" y="101"/>
                        <a:pt x="15" y="117"/>
                      </a:cubicBezTo>
                      <a:cubicBezTo>
                        <a:pt x="31" y="133"/>
                        <a:pt x="56" y="133"/>
                        <a:pt x="72" y="117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cubicBezTo>
                        <a:pt x="132" y="57"/>
                        <a:pt x="132" y="57"/>
                        <a:pt x="132" y="57"/>
                      </a:cubicBez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1" name="Google Shape;771;p23"/>
                <p:cNvSpPr/>
                <p:nvPr/>
              </p:nvSpPr>
              <p:spPr>
                <a:xfrm>
                  <a:off x="7604125" y="4000501"/>
                  <a:ext cx="1982787" cy="156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" h="415" extrusionOk="0">
                      <a:moveTo>
                        <a:pt x="402" y="77"/>
                      </a:moveTo>
                      <a:cubicBezTo>
                        <a:pt x="329" y="1"/>
                        <a:pt x="197" y="0"/>
                        <a:pt x="124" y="77"/>
                      </a:cubicBezTo>
                      <a:cubicBezTo>
                        <a:pt x="0" y="200"/>
                        <a:pt x="89" y="415"/>
                        <a:pt x="263" y="414"/>
                      </a:cubicBezTo>
                      <a:cubicBezTo>
                        <a:pt x="437" y="415"/>
                        <a:pt x="526" y="200"/>
                        <a:pt x="402" y="77"/>
                      </a:cubicBezTo>
                      <a:close/>
                      <a:moveTo>
                        <a:pt x="376" y="329"/>
                      </a:moveTo>
                      <a:cubicBezTo>
                        <a:pt x="312" y="393"/>
                        <a:pt x="211" y="390"/>
                        <a:pt x="151" y="329"/>
                      </a:cubicBezTo>
                      <a:cubicBezTo>
                        <a:pt x="120" y="299"/>
                        <a:pt x="105" y="259"/>
                        <a:pt x="104" y="219"/>
                      </a:cubicBezTo>
                      <a:cubicBezTo>
                        <a:pt x="104" y="218"/>
                        <a:pt x="104" y="218"/>
                        <a:pt x="104" y="217"/>
                      </a:cubicBezTo>
                      <a:cubicBezTo>
                        <a:pt x="104" y="216"/>
                        <a:pt x="104" y="216"/>
                        <a:pt x="104" y="215"/>
                      </a:cubicBezTo>
                      <a:cubicBezTo>
                        <a:pt x="103" y="131"/>
                        <a:pt x="177" y="56"/>
                        <a:pt x="263" y="57"/>
                      </a:cubicBezTo>
                      <a:cubicBezTo>
                        <a:pt x="409" y="60"/>
                        <a:pt x="473" y="231"/>
                        <a:pt x="376" y="329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2" name="Google Shape;772;p23"/>
                <p:cNvSpPr/>
                <p:nvPr/>
              </p:nvSpPr>
              <p:spPr>
                <a:xfrm>
                  <a:off x="7761288" y="5311776"/>
                  <a:ext cx="336550" cy="33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" h="89" extrusionOk="0">
                      <a:moveTo>
                        <a:pt x="33" y="0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57" y="89"/>
                        <a:pt x="57" y="89"/>
                        <a:pt x="57" y="89"/>
                      </a:cubicBezTo>
                      <a:cubicBezTo>
                        <a:pt x="89" y="57"/>
                        <a:pt x="89" y="57"/>
                        <a:pt x="89" y="57"/>
                      </a:cubicBezTo>
                      <a:cubicBezTo>
                        <a:pt x="67" y="41"/>
                        <a:pt x="48" y="22"/>
                        <a:pt x="3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3" name="Google Shape;773;p23"/>
              <p:cNvGrpSpPr/>
              <p:nvPr/>
            </p:nvGrpSpPr>
            <p:grpSpPr>
              <a:xfrm>
                <a:off x="8322158" y="4188298"/>
                <a:ext cx="314775" cy="315031"/>
                <a:chOff x="2587625" y="3803651"/>
                <a:chExt cx="1947862" cy="1949451"/>
              </a:xfrm>
            </p:grpSpPr>
            <p:sp>
              <p:nvSpPr>
                <p:cNvPr id="774" name="Google Shape;774;p23"/>
                <p:cNvSpPr/>
                <p:nvPr/>
              </p:nvSpPr>
              <p:spPr>
                <a:xfrm>
                  <a:off x="2832100" y="3989388"/>
                  <a:ext cx="1152525" cy="11572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6" h="307" extrusionOk="0">
                      <a:moveTo>
                        <a:pt x="23" y="169"/>
                      </a:moveTo>
                      <a:cubicBezTo>
                        <a:pt x="0" y="169"/>
                        <a:pt x="0" y="169"/>
                        <a:pt x="0" y="169"/>
                      </a:cubicBezTo>
                      <a:cubicBezTo>
                        <a:pt x="7" y="242"/>
                        <a:pt x="65" y="299"/>
                        <a:pt x="137" y="307"/>
                      </a:cubicBezTo>
                      <a:cubicBezTo>
                        <a:pt x="137" y="284"/>
                        <a:pt x="137" y="284"/>
                        <a:pt x="137" y="284"/>
                      </a:cubicBezTo>
                      <a:cubicBezTo>
                        <a:pt x="138" y="263"/>
                        <a:pt x="168" y="263"/>
                        <a:pt x="168" y="284"/>
                      </a:cubicBezTo>
                      <a:cubicBezTo>
                        <a:pt x="168" y="307"/>
                        <a:pt x="168" y="307"/>
                        <a:pt x="168" y="307"/>
                      </a:cubicBezTo>
                      <a:cubicBezTo>
                        <a:pt x="241" y="299"/>
                        <a:pt x="299" y="242"/>
                        <a:pt x="306" y="169"/>
                      </a:cubicBezTo>
                      <a:cubicBezTo>
                        <a:pt x="283" y="169"/>
                        <a:pt x="283" y="169"/>
                        <a:pt x="283" y="169"/>
                      </a:cubicBezTo>
                      <a:cubicBezTo>
                        <a:pt x="262" y="168"/>
                        <a:pt x="262" y="139"/>
                        <a:pt x="283" y="138"/>
                      </a:cubicBezTo>
                      <a:cubicBezTo>
                        <a:pt x="306" y="138"/>
                        <a:pt x="306" y="138"/>
                        <a:pt x="306" y="138"/>
                      </a:cubicBezTo>
                      <a:cubicBezTo>
                        <a:pt x="299" y="65"/>
                        <a:pt x="241" y="8"/>
                        <a:pt x="168" y="0"/>
                      </a:cubicBezTo>
                      <a:cubicBezTo>
                        <a:pt x="168" y="24"/>
                        <a:pt x="168" y="24"/>
                        <a:pt x="168" y="24"/>
                      </a:cubicBezTo>
                      <a:cubicBezTo>
                        <a:pt x="167" y="44"/>
                        <a:pt x="138" y="44"/>
                        <a:pt x="137" y="24"/>
                      </a:cubicBezTo>
                      <a:cubicBezTo>
                        <a:pt x="137" y="0"/>
                        <a:pt x="137" y="0"/>
                        <a:pt x="137" y="0"/>
                      </a:cubicBezTo>
                      <a:cubicBezTo>
                        <a:pt x="65" y="8"/>
                        <a:pt x="7" y="65"/>
                        <a:pt x="0" y="138"/>
                      </a:cubicBezTo>
                      <a:cubicBezTo>
                        <a:pt x="23" y="138"/>
                        <a:pt x="23" y="138"/>
                        <a:pt x="23" y="138"/>
                      </a:cubicBezTo>
                      <a:cubicBezTo>
                        <a:pt x="43" y="139"/>
                        <a:pt x="43" y="168"/>
                        <a:pt x="23" y="169"/>
                      </a:cubicBezTo>
                      <a:close/>
                      <a:moveTo>
                        <a:pt x="103" y="138"/>
                      </a:moveTo>
                      <a:cubicBezTo>
                        <a:pt x="109" y="138"/>
                        <a:pt x="109" y="138"/>
                        <a:pt x="109" y="138"/>
                      </a:cubicBezTo>
                      <a:cubicBezTo>
                        <a:pt x="116" y="107"/>
                        <a:pt x="144" y="84"/>
                        <a:pt x="177" y="84"/>
                      </a:cubicBezTo>
                      <a:cubicBezTo>
                        <a:pt x="186" y="84"/>
                        <a:pt x="193" y="91"/>
                        <a:pt x="193" y="99"/>
                      </a:cubicBezTo>
                      <a:cubicBezTo>
                        <a:pt x="193" y="108"/>
                        <a:pt x="186" y="115"/>
                        <a:pt x="177" y="115"/>
                      </a:cubicBezTo>
                      <a:cubicBezTo>
                        <a:pt x="161" y="115"/>
                        <a:pt x="147" y="124"/>
                        <a:pt x="141" y="138"/>
                      </a:cubicBezTo>
                      <a:cubicBezTo>
                        <a:pt x="177" y="138"/>
                        <a:pt x="177" y="138"/>
                        <a:pt x="177" y="138"/>
                      </a:cubicBezTo>
                      <a:cubicBezTo>
                        <a:pt x="198" y="139"/>
                        <a:pt x="198" y="169"/>
                        <a:pt x="177" y="170"/>
                      </a:cubicBezTo>
                      <a:cubicBezTo>
                        <a:pt x="141" y="170"/>
                        <a:pt x="141" y="170"/>
                        <a:pt x="141" y="170"/>
                      </a:cubicBezTo>
                      <a:cubicBezTo>
                        <a:pt x="147" y="183"/>
                        <a:pt x="161" y="193"/>
                        <a:pt x="177" y="193"/>
                      </a:cubicBezTo>
                      <a:cubicBezTo>
                        <a:pt x="186" y="193"/>
                        <a:pt x="193" y="200"/>
                        <a:pt x="193" y="209"/>
                      </a:cubicBezTo>
                      <a:cubicBezTo>
                        <a:pt x="193" y="217"/>
                        <a:pt x="186" y="224"/>
                        <a:pt x="177" y="224"/>
                      </a:cubicBezTo>
                      <a:cubicBezTo>
                        <a:pt x="144" y="224"/>
                        <a:pt x="116" y="201"/>
                        <a:pt x="109" y="170"/>
                      </a:cubicBezTo>
                      <a:cubicBezTo>
                        <a:pt x="103" y="170"/>
                        <a:pt x="103" y="170"/>
                        <a:pt x="103" y="170"/>
                      </a:cubicBezTo>
                      <a:cubicBezTo>
                        <a:pt x="82" y="169"/>
                        <a:pt x="82" y="139"/>
                        <a:pt x="103" y="13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5" name="Google Shape;775;p23"/>
                <p:cNvSpPr/>
                <p:nvPr/>
              </p:nvSpPr>
              <p:spPr>
                <a:xfrm>
                  <a:off x="2587625" y="3803650"/>
                  <a:ext cx="1947862" cy="1949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" h="517" extrusionOk="0">
                      <a:moveTo>
                        <a:pt x="497" y="487"/>
                      </a:moveTo>
                      <a:cubicBezTo>
                        <a:pt x="30" y="487"/>
                        <a:pt x="30" y="487"/>
                        <a:pt x="30" y="487"/>
                      </a:cubicBezTo>
                      <a:cubicBezTo>
                        <a:pt x="30" y="453"/>
                        <a:pt x="30" y="453"/>
                        <a:pt x="30" y="453"/>
                      </a:cubicBezTo>
                      <a:cubicBezTo>
                        <a:pt x="208" y="453"/>
                        <a:pt x="208" y="453"/>
                        <a:pt x="208" y="453"/>
                      </a:cubicBezTo>
                      <a:cubicBezTo>
                        <a:pt x="350" y="453"/>
                        <a:pt x="468" y="342"/>
                        <a:pt x="475" y="200"/>
                      </a:cubicBezTo>
                      <a:cubicBezTo>
                        <a:pt x="479" y="129"/>
                        <a:pt x="479" y="129"/>
                        <a:pt x="479" y="129"/>
                      </a:cubicBezTo>
                      <a:cubicBezTo>
                        <a:pt x="485" y="136"/>
                        <a:pt x="485" y="136"/>
                        <a:pt x="485" y="136"/>
                      </a:cubicBezTo>
                      <a:cubicBezTo>
                        <a:pt x="488" y="140"/>
                        <a:pt x="492" y="141"/>
                        <a:pt x="497" y="141"/>
                      </a:cubicBezTo>
                      <a:cubicBezTo>
                        <a:pt x="500" y="141"/>
                        <a:pt x="504" y="140"/>
                        <a:pt x="506" y="137"/>
                      </a:cubicBezTo>
                      <a:cubicBezTo>
                        <a:pt x="513" y="132"/>
                        <a:pt x="513" y="122"/>
                        <a:pt x="508" y="116"/>
                      </a:cubicBezTo>
                      <a:cubicBezTo>
                        <a:pt x="477" y="82"/>
                        <a:pt x="477" y="82"/>
                        <a:pt x="477" y="82"/>
                      </a:cubicBezTo>
                      <a:cubicBezTo>
                        <a:pt x="472" y="77"/>
                        <a:pt x="462" y="75"/>
                        <a:pt x="456" y="81"/>
                      </a:cubicBezTo>
                      <a:cubicBezTo>
                        <a:pt x="424" y="110"/>
                        <a:pt x="424" y="110"/>
                        <a:pt x="424" y="110"/>
                      </a:cubicBezTo>
                      <a:cubicBezTo>
                        <a:pt x="410" y="124"/>
                        <a:pt x="429" y="145"/>
                        <a:pt x="444" y="132"/>
                      </a:cubicBezTo>
                      <a:cubicBezTo>
                        <a:pt x="449" y="128"/>
                        <a:pt x="449" y="128"/>
                        <a:pt x="449" y="128"/>
                      </a:cubicBezTo>
                      <a:cubicBezTo>
                        <a:pt x="445" y="198"/>
                        <a:pt x="445" y="198"/>
                        <a:pt x="445" y="198"/>
                      </a:cubicBezTo>
                      <a:cubicBezTo>
                        <a:pt x="439" y="324"/>
                        <a:pt x="334" y="423"/>
                        <a:pt x="208" y="423"/>
                      </a:cubicBezTo>
                      <a:cubicBezTo>
                        <a:pt x="30" y="423"/>
                        <a:pt x="30" y="423"/>
                        <a:pt x="30" y="423"/>
                      </a:cubicBezTo>
                      <a:cubicBezTo>
                        <a:pt x="30" y="20"/>
                        <a:pt x="30" y="20"/>
                        <a:pt x="30" y="20"/>
                      </a:cubicBezTo>
                      <a:cubicBezTo>
                        <a:pt x="29" y="0"/>
                        <a:pt x="0" y="0"/>
                        <a:pt x="0" y="20"/>
                      </a:cubicBezTo>
                      <a:cubicBezTo>
                        <a:pt x="0" y="502"/>
                        <a:pt x="0" y="502"/>
                        <a:pt x="0" y="502"/>
                      </a:cubicBezTo>
                      <a:cubicBezTo>
                        <a:pt x="0" y="510"/>
                        <a:pt x="6" y="517"/>
                        <a:pt x="15" y="517"/>
                      </a:cubicBezTo>
                      <a:cubicBezTo>
                        <a:pt x="497" y="517"/>
                        <a:pt x="497" y="517"/>
                        <a:pt x="497" y="517"/>
                      </a:cubicBezTo>
                      <a:cubicBezTo>
                        <a:pt x="517" y="516"/>
                        <a:pt x="517" y="487"/>
                        <a:pt x="497" y="487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6" name="Google Shape;776;p23"/>
              <p:cNvGrpSpPr/>
              <p:nvPr/>
            </p:nvGrpSpPr>
            <p:grpSpPr>
              <a:xfrm>
                <a:off x="7958137" y="4710338"/>
                <a:ext cx="405749" cy="405417"/>
                <a:chOff x="5448300" y="858838"/>
                <a:chExt cx="1936750" cy="1935163"/>
              </a:xfrm>
            </p:grpSpPr>
            <p:sp>
              <p:nvSpPr>
                <p:cNvPr id="777" name="Google Shape;777;p23"/>
                <p:cNvSpPr/>
                <p:nvPr/>
              </p:nvSpPr>
              <p:spPr>
                <a:xfrm>
                  <a:off x="5937250" y="858838"/>
                  <a:ext cx="962025" cy="97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5" h="259" extrusionOk="0">
                      <a:moveTo>
                        <a:pt x="227" y="210"/>
                      </a:moveTo>
                      <a:cubicBezTo>
                        <a:pt x="230" y="210"/>
                        <a:pt x="232" y="208"/>
                        <a:pt x="233" y="206"/>
                      </a:cubicBezTo>
                      <a:cubicBezTo>
                        <a:pt x="253" y="167"/>
                        <a:pt x="253" y="167"/>
                        <a:pt x="253" y="167"/>
                      </a:cubicBezTo>
                      <a:cubicBezTo>
                        <a:pt x="255" y="163"/>
                        <a:pt x="253" y="160"/>
                        <a:pt x="250" y="158"/>
                      </a:cubicBezTo>
                      <a:cubicBezTo>
                        <a:pt x="229" y="148"/>
                        <a:pt x="229" y="148"/>
                        <a:pt x="229" y="148"/>
                      </a:cubicBezTo>
                      <a:cubicBezTo>
                        <a:pt x="227" y="146"/>
                        <a:pt x="226" y="144"/>
                        <a:pt x="226" y="141"/>
                      </a:cubicBezTo>
                      <a:cubicBezTo>
                        <a:pt x="227" y="131"/>
                        <a:pt x="227" y="120"/>
                        <a:pt x="225" y="109"/>
                      </a:cubicBezTo>
                      <a:cubicBezTo>
                        <a:pt x="224" y="107"/>
                        <a:pt x="226" y="104"/>
                        <a:pt x="228" y="103"/>
                      </a:cubicBezTo>
                      <a:cubicBezTo>
                        <a:pt x="248" y="91"/>
                        <a:pt x="248" y="91"/>
                        <a:pt x="248" y="91"/>
                      </a:cubicBezTo>
                      <a:cubicBezTo>
                        <a:pt x="251" y="89"/>
                        <a:pt x="252" y="85"/>
                        <a:pt x="250" y="82"/>
                      </a:cubicBezTo>
                      <a:cubicBezTo>
                        <a:pt x="228" y="44"/>
                        <a:pt x="228" y="44"/>
                        <a:pt x="228" y="44"/>
                      </a:cubicBezTo>
                      <a:cubicBezTo>
                        <a:pt x="227" y="42"/>
                        <a:pt x="224" y="41"/>
                        <a:pt x="222" y="41"/>
                      </a:cubicBezTo>
                      <a:cubicBezTo>
                        <a:pt x="221" y="41"/>
                        <a:pt x="220" y="41"/>
                        <a:pt x="219" y="42"/>
                      </a:cubicBezTo>
                      <a:cubicBezTo>
                        <a:pt x="199" y="53"/>
                        <a:pt x="199" y="53"/>
                        <a:pt x="199" y="53"/>
                      </a:cubicBezTo>
                      <a:cubicBezTo>
                        <a:pt x="197" y="55"/>
                        <a:pt x="194" y="54"/>
                        <a:pt x="191" y="53"/>
                      </a:cubicBezTo>
                      <a:cubicBezTo>
                        <a:pt x="182" y="45"/>
                        <a:pt x="172" y="39"/>
                        <a:pt x="160" y="35"/>
                      </a:cubicBezTo>
                      <a:cubicBezTo>
                        <a:pt x="158" y="34"/>
                        <a:pt x="156" y="31"/>
                        <a:pt x="156" y="29"/>
                      </a:cubicBezTo>
                      <a:cubicBezTo>
                        <a:pt x="156" y="7"/>
                        <a:pt x="156" y="7"/>
                        <a:pt x="156" y="7"/>
                      </a:cubicBezTo>
                      <a:cubicBezTo>
                        <a:pt x="156" y="3"/>
                        <a:pt x="153" y="0"/>
                        <a:pt x="149" y="0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1" y="0"/>
                        <a:pt x="98" y="3"/>
                        <a:pt x="98" y="7"/>
                      </a:cubicBezTo>
                      <a:cubicBezTo>
                        <a:pt x="98" y="29"/>
                        <a:pt x="98" y="29"/>
                        <a:pt x="98" y="29"/>
                      </a:cubicBezTo>
                      <a:cubicBezTo>
                        <a:pt x="98" y="31"/>
                        <a:pt x="97" y="34"/>
                        <a:pt x="94" y="35"/>
                      </a:cubicBezTo>
                      <a:cubicBezTo>
                        <a:pt x="81" y="40"/>
                        <a:pt x="68" y="47"/>
                        <a:pt x="58" y="57"/>
                      </a:cubicBezTo>
                      <a:cubicBezTo>
                        <a:pt x="56" y="59"/>
                        <a:pt x="53" y="59"/>
                        <a:pt x="51" y="58"/>
                      </a:cubicBezTo>
                      <a:cubicBezTo>
                        <a:pt x="30" y="48"/>
                        <a:pt x="30" y="48"/>
                        <a:pt x="30" y="48"/>
                      </a:cubicBezTo>
                      <a:cubicBezTo>
                        <a:pt x="27" y="46"/>
                        <a:pt x="23" y="47"/>
                        <a:pt x="21" y="50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0" y="93"/>
                        <a:pt x="1" y="97"/>
                        <a:pt x="4" y="99"/>
                      </a:cubicBezTo>
                      <a:cubicBezTo>
                        <a:pt x="25" y="109"/>
                        <a:pt x="25" y="109"/>
                        <a:pt x="25" y="109"/>
                      </a:cubicBezTo>
                      <a:cubicBezTo>
                        <a:pt x="27" y="110"/>
                        <a:pt x="29" y="113"/>
                        <a:pt x="28" y="116"/>
                      </a:cubicBezTo>
                      <a:cubicBezTo>
                        <a:pt x="27" y="126"/>
                        <a:pt x="27" y="137"/>
                        <a:pt x="29" y="147"/>
                      </a:cubicBezTo>
                      <a:cubicBezTo>
                        <a:pt x="30" y="150"/>
                        <a:pt x="29" y="153"/>
                        <a:pt x="26" y="154"/>
                      </a:cubicBezTo>
                      <a:cubicBezTo>
                        <a:pt x="6" y="166"/>
                        <a:pt x="6" y="166"/>
                        <a:pt x="6" y="166"/>
                      </a:cubicBezTo>
                      <a:cubicBezTo>
                        <a:pt x="3" y="167"/>
                        <a:pt x="2" y="171"/>
                        <a:pt x="4" y="175"/>
                      </a:cubicBezTo>
                      <a:cubicBezTo>
                        <a:pt x="26" y="213"/>
                        <a:pt x="26" y="213"/>
                        <a:pt x="26" y="213"/>
                      </a:cubicBezTo>
                      <a:cubicBezTo>
                        <a:pt x="28" y="216"/>
                        <a:pt x="32" y="217"/>
                        <a:pt x="35" y="215"/>
                      </a:cubicBezTo>
                      <a:cubicBezTo>
                        <a:pt x="55" y="203"/>
                        <a:pt x="55" y="203"/>
                        <a:pt x="55" y="203"/>
                      </a:cubicBezTo>
                      <a:cubicBezTo>
                        <a:pt x="58" y="202"/>
                        <a:pt x="61" y="202"/>
                        <a:pt x="63" y="204"/>
                      </a:cubicBezTo>
                      <a:cubicBezTo>
                        <a:pt x="72" y="212"/>
                        <a:pt x="82" y="218"/>
                        <a:pt x="94" y="222"/>
                      </a:cubicBezTo>
                      <a:cubicBezTo>
                        <a:pt x="97" y="223"/>
                        <a:pt x="98" y="225"/>
                        <a:pt x="98" y="228"/>
                      </a:cubicBezTo>
                      <a:cubicBezTo>
                        <a:pt x="98" y="252"/>
                        <a:pt x="98" y="252"/>
                        <a:pt x="98" y="252"/>
                      </a:cubicBezTo>
                      <a:cubicBezTo>
                        <a:pt x="98" y="256"/>
                        <a:pt x="101" y="259"/>
                        <a:pt x="105" y="259"/>
                      </a:cubicBezTo>
                      <a:cubicBezTo>
                        <a:pt x="149" y="259"/>
                        <a:pt x="149" y="259"/>
                        <a:pt x="149" y="259"/>
                      </a:cubicBezTo>
                      <a:cubicBezTo>
                        <a:pt x="153" y="259"/>
                        <a:pt x="156" y="256"/>
                        <a:pt x="156" y="252"/>
                      </a:cubicBezTo>
                      <a:cubicBezTo>
                        <a:pt x="156" y="228"/>
                        <a:pt x="156" y="228"/>
                        <a:pt x="156" y="228"/>
                      </a:cubicBezTo>
                      <a:cubicBezTo>
                        <a:pt x="156" y="225"/>
                        <a:pt x="158" y="223"/>
                        <a:pt x="160" y="222"/>
                      </a:cubicBezTo>
                      <a:cubicBezTo>
                        <a:pt x="174" y="217"/>
                        <a:pt x="186" y="209"/>
                        <a:pt x="196" y="200"/>
                      </a:cubicBezTo>
                      <a:cubicBezTo>
                        <a:pt x="198" y="198"/>
                        <a:pt x="201" y="197"/>
                        <a:pt x="204" y="199"/>
                      </a:cubicBezTo>
                      <a:cubicBezTo>
                        <a:pt x="224" y="209"/>
                        <a:pt x="224" y="209"/>
                        <a:pt x="224" y="209"/>
                      </a:cubicBezTo>
                      <a:cubicBezTo>
                        <a:pt x="225" y="209"/>
                        <a:pt x="226" y="210"/>
                        <a:pt x="227" y="210"/>
                      </a:cubicBezTo>
                      <a:close/>
                      <a:moveTo>
                        <a:pt x="127" y="172"/>
                      </a:moveTo>
                      <a:cubicBezTo>
                        <a:pt x="104" y="172"/>
                        <a:pt x="84" y="153"/>
                        <a:pt x="84" y="130"/>
                      </a:cubicBezTo>
                      <a:cubicBezTo>
                        <a:pt x="87" y="73"/>
                        <a:pt x="168" y="73"/>
                        <a:pt x="170" y="130"/>
                      </a:cubicBezTo>
                      <a:cubicBezTo>
                        <a:pt x="170" y="153"/>
                        <a:pt x="151" y="172"/>
                        <a:pt x="127" y="172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8" name="Google Shape;778;p23"/>
                <p:cNvSpPr/>
                <p:nvPr/>
              </p:nvSpPr>
              <p:spPr>
                <a:xfrm>
                  <a:off x="6367463" y="1300163"/>
                  <a:ext cx="98425" cy="10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" h="29" extrusionOk="0">
                      <a:moveTo>
                        <a:pt x="13" y="0"/>
                      </a:moveTo>
                      <a:cubicBezTo>
                        <a:pt x="6" y="0"/>
                        <a:pt x="0" y="6"/>
                        <a:pt x="0" y="13"/>
                      </a:cubicBezTo>
                      <a:cubicBezTo>
                        <a:pt x="1" y="29"/>
                        <a:pt x="25" y="29"/>
                        <a:pt x="26" y="13"/>
                      </a:cubicBezTo>
                      <a:cubicBezTo>
                        <a:pt x="26" y="6"/>
                        <a:pt x="20" y="0"/>
                        <a:pt x="1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9" name="Google Shape;779;p23"/>
                <p:cNvSpPr/>
                <p:nvPr/>
              </p:nvSpPr>
              <p:spPr>
                <a:xfrm>
                  <a:off x="6216650" y="1944688"/>
                  <a:ext cx="395287" cy="849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" h="225" extrusionOk="0">
                      <a:moveTo>
                        <a:pt x="99" y="145"/>
                      </a:moveTo>
                      <a:cubicBezTo>
                        <a:pt x="85" y="145"/>
                        <a:pt x="85" y="145"/>
                        <a:pt x="85" y="145"/>
                      </a:cubicBezTo>
                      <a:cubicBezTo>
                        <a:pt x="82" y="145"/>
                        <a:pt x="80" y="143"/>
                        <a:pt x="80" y="141"/>
                      </a:cubicBezTo>
                      <a:cubicBezTo>
                        <a:pt x="80" y="0"/>
                        <a:pt x="80" y="0"/>
                        <a:pt x="80" y="0"/>
                      </a:cubicBezTo>
                      <a:cubicBezTo>
                        <a:pt x="79" y="0"/>
                        <a:pt x="77" y="1"/>
                        <a:pt x="75" y="1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29" y="1"/>
                        <a:pt x="28" y="0"/>
                        <a:pt x="26" y="0"/>
                      </a:cubicBezTo>
                      <a:cubicBezTo>
                        <a:pt x="26" y="141"/>
                        <a:pt x="26" y="141"/>
                        <a:pt x="26" y="141"/>
                      </a:cubicBezTo>
                      <a:cubicBezTo>
                        <a:pt x="26" y="143"/>
                        <a:pt x="24" y="145"/>
                        <a:pt x="21" y="145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3" y="145"/>
                        <a:pt x="0" y="148"/>
                        <a:pt x="0" y="152"/>
                      </a:cubicBezTo>
                      <a:cubicBezTo>
                        <a:pt x="0" y="177"/>
                        <a:pt x="0" y="177"/>
                        <a:pt x="0" y="177"/>
                      </a:cubicBezTo>
                      <a:cubicBezTo>
                        <a:pt x="0" y="179"/>
                        <a:pt x="1" y="180"/>
                        <a:pt x="3" y="182"/>
                      </a:cubicBezTo>
                      <a:cubicBezTo>
                        <a:pt x="49" y="223"/>
                        <a:pt x="49" y="223"/>
                        <a:pt x="49" y="223"/>
                      </a:cubicBezTo>
                      <a:cubicBezTo>
                        <a:pt x="51" y="225"/>
                        <a:pt x="55" y="225"/>
                        <a:pt x="57" y="223"/>
                      </a:cubicBezTo>
                      <a:cubicBezTo>
                        <a:pt x="103" y="182"/>
                        <a:pt x="103" y="182"/>
                        <a:pt x="103" y="182"/>
                      </a:cubicBezTo>
                      <a:cubicBezTo>
                        <a:pt x="104" y="180"/>
                        <a:pt x="105" y="179"/>
                        <a:pt x="105" y="177"/>
                      </a:cubicBezTo>
                      <a:cubicBezTo>
                        <a:pt x="105" y="152"/>
                        <a:pt x="105" y="152"/>
                        <a:pt x="105" y="152"/>
                      </a:cubicBezTo>
                      <a:cubicBezTo>
                        <a:pt x="105" y="148"/>
                        <a:pt x="102" y="145"/>
                        <a:pt x="99" y="14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23"/>
                <p:cNvSpPr/>
                <p:nvPr/>
              </p:nvSpPr>
              <p:spPr>
                <a:xfrm>
                  <a:off x="5448300" y="1752600"/>
                  <a:ext cx="782637" cy="490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130" extrusionOk="0">
                      <a:moveTo>
                        <a:pt x="198" y="15"/>
                      </a:moveTo>
                      <a:cubicBezTo>
                        <a:pt x="198" y="6"/>
                        <a:pt x="198" y="6"/>
                        <a:pt x="198" y="6"/>
                      </a:cubicBezTo>
                      <a:cubicBezTo>
                        <a:pt x="194" y="4"/>
                        <a:pt x="191" y="2"/>
                        <a:pt x="187" y="0"/>
                      </a:cubicBezTo>
                      <a:cubicBezTo>
                        <a:pt x="180" y="4"/>
                        <a:pt x="180" y="4"/>
                        <a:pt x="180" y="4"/>
                      </a:cubicBezTo>
                      <a:cubicBezTo>
                        <a:pt x="174" y="8"/>
                        <a:pt x="166" y="9"/>
                        <a:pt x="158" y="8"/>
                      </a:cubicBezTo>
                      <a:cubicBezTo>
                        <a:pt x="158" y="18"/>
                        <a:pt x="158" y="18"/>
                        <a:pt x="158" y="18"/>
                      </a:cubicBezTo>
                      <a:cubicBezTo>
                        <a:pt x="158" y="36"/>
                        <a:pt x="143" y="51"/>
                        <a:pt x="125" y="51"/>
                      </a:cubicBezTo>
                      <a:cubicBezTo>
                        <a:pt x="85" y="51"/>
                        <a:pt x="85" y="51"/>
                        <a:pt x="85" y="51"/>
                      </a:cubicBezTo>
                      <a:cubicBezTo>
                        <a:pt x="83" y="51"/>
                        <a:pt x="81" y="49"/>
                        <a:pt x="81" y="46"/>
                      </a:cubicBezTo>
                      <a:cubicBezTo>
                        <a:pt x="81" y="32"/>
                        <a:pt x="81" y="32"/>
                        <a:pt x="81" y="32"/>
                      </a:cubicBezTo>
                      <a:cubicBezTo>
                        <a:pt x="81" y="28"/>
                        <a:pt x="78" y="25"/>
                        <a:pt x="74" y="25"/>
                      </a:cubicBezTo>
                      <a:cubicBezTo>
                        <a:pt x="49" y="25"/>
                        <a:pt x="49" y="25"/>
                        <a:pt x="49" y="25"/>
                      </a:cubicBezTo>
                      <a:cubicBezTo>
                        <a:pt x="47" y="25"/>
                        <a:pt x="46" y="26"/>
                        <a:pt x="44" y="28"/>
                      </a:cubicBezTo>
                      <a:cubicBezTo>
                        <a:pt x="3" y="73"/>
                        <a:pt x="3" y="73"/>
                        <a:pt x="3" y="73"/>
                      </a:cubicBezTo>
                      <a:cubicBezTo>
                        <a:pt x="0" y="76"/>
                        <a:pt x="0" y="80"/>
                        <a:pt x="3" y="82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6" y="129"/>
                        <a:pt x="47" y="130"/>
                        <a:pt x="49" y="130"/>
                      </a:cubicBezTo>
                      <a:cubicBezTo>
                        <a:pt x="74" y="130"/>
                        <a:pt x="74" y="130"/>
                        <a:pt x="74" y="130"/>
                      </a:cubicBezTo>
                      <a:cubicBezTo>
                        <a:pt x="78" y="130"/>
                        <a:pt x="81" y="127"/>
                        <a:pt x="81" y="123"/>
                      </a:cubicBezTo>
                      <a:cubicBezTo>
                        <a:pt x="81" y="109"/>
                        <a:pt x="81" y="109"/>
                        <a:pt x="81" y="109"/>
                      </a:cubicBezTo>
                      <a:cubicBezTo>
                        <a:pt x="81" y="107"/>
                        <a:pt x="83" y="105"/>
                        <a:pt x="85" y="105"/>
                      </a:cubicBezTo>
                      <a:cubicBezTo>
                        <a:pt x="118" y="105"/>
                        <a:pt x="118" y="105"/>
                        <a:pt x="118" y="105"/>
                      </a:cubicBezTo>
                      <a:cubicBezTo>
                        <a:pt x="160" y="105"/>
                        <a:pt x="196" y="77"/>
                        <a:pt x="208" y="40"/>
                      </a:cubicBezTo>
                      <a:cubicBezTo>
                        <a:pt x="202" y="33"/>
                        <a:pt x="198" y="25"/>
                        <a:pt x="198" y="15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1" name="Google Shape;781;p23"/>
                <p:cNvSpPr/>
                <p:nvPr/>
              </p:nvSpPr>
              <p:spPr>
                <a:xfrm>
                  <a:off x="6600825" y="1733550"/>
                  <a:ext cx="784225" cy="509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" h="135" extrusionOk="0">
                      <a:moveTo>
                        <a:pt x="206" y="78"/>
                      </a:moveTo>
                      <a:cubicBezTo>
                        <a:pt x="164" y="33"/>
                        <a:pt x="164" y="33"/>
                        <a:pt x="164" y="33"/>
                      </a:cubicBezTo>
                      <a:cubicBezTo>
                        <a:pt x="163" y="31"/>
                        <a:pt x="161" y="30"/>
                        <a:pt x="159" y="30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1" y="30"/>
                        <a:pt x="128" y="33"/>
                        <a:pt x="128" y="37"/>
                      </a:cubicBezTo>
                      <a:cubicBezTo>
                        <a:pt x="128" y="51"/>
                        <a:pt x="128" y="51"/>
                        <a:pt x="128" y="51"/>
                      </a:cubicBezTo>
                      <a:cubicBezTo>
                        <a:pt x="128" y="54"/>
                        <a:pt x="126" y="56"/>
                        <a:pt x="123" y="56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65" y="56"/>
                        <a:pt x="50" y="41"/>
                        <a:pt x="50" y="23"/>
                      </a:cubicBezTo>
                      <a:cubicBezTo>
                        <a:pt x="50" y="7"/>
                        <a:pt x="50" y="7"/>
                        <a:pt x="50" y="7"/>
                      </a:cubicBezTo>
                      <a:cubicBezTo>
                        <a:pt x="45" y="7"/>
                        <a:pt x="40" y="6"/>
                        <a:pt x="35" y="4"/>
                      </a:cubicBezTo>
                      <a:cubicBezTo>
                        <a:pt x="28" y="0"/>
                        <a:pt x="28" y="0"/>
                        <a:pt x="28" y="0"/>
                      </a:cubicBezTo>
                      <a:cubicBezTo>
                        <a:pt x="22" y="4"/>
                        <a:pt x="16" y="8"/>
                        <a:pt x="10" y="11"/>
                      </a:cubicBezTo>
                      <a:cubicBezTo>
                        <a:pt x="10" y="20"/>
                        <a:pt x="10" y="20"/>
                        <a:pt x="10" y="20"/>
                      </a:cubicBezTo>
                      <a:cubicBezTo>
                        <a:pt x="10" y="30"/>
                        <a:pt x="6" y="38"/>
                        <a:pt x="0" y="45"/>
                      </a:cubicBezTo>
                      <a:cubicBezTo>
                        <a:pt x="12" y="82"/>
                        <a:pt x="48" y="110"/>
                        <a:pt x="90" y="110"/>
                      </a:cubicBezTo>
                      <a:cubicBezTo>
                        <a:pt x="123" y="110"/>
                        <a:pt x="123" y="110"/>
                        <a:pt x="123" y="110"/>
                      </a:cubicBezTo>
                      <a:cubicBezTo>
                        <a:pt x="126" y="110"/>
                        <a:pt x="128" y="112"/>
                        <a:pt x="128" y="114"/>
                      </a:cubicBezTo>
                      <a:cubicBezTo>
                        <a:pt x="128" y="128"/>
                        <a:pt x="128" y="128"/>
                        <a:pt x="128" y="128"/>
                      </a:cubicBezTo>
                      <a:cubicBezTo>
                        <a:pt x="128" y="132"/>
                        <a:pt x="131" y="135"/>
                        <a:pt x="134" y="135"/>
                      </a:cubicBezTo>
                      <a:cubicBezTo>
                        <a:pt x="159" y="135"/>
                        <a:pt x="159" y="135"/>
                        <a:pt x="159" y="135"/>
                      </a:cubicBezTo>
                      <a:cubicBezTo>
                        <a:pt x="161" y="135"/>
                        <a:pt x="163" y="134"/>
                        <a:pt x="164" y="133"/>
                      </a:cubicBezTo>
                      <a:cubicBezTo>
                        <a:pt x="206" y="87"/>
                        <a:pt x="206" y="87"/>
                        <a:pt x="206" y="87"/>
                      </a:cubicBezTo>
                      <a:cubicBezTo>
                        <a:pt x="208" y="85"/>
                        <a:pt x="208" y="81"/>
                        <a:pt x="206" y="78"/>
                      </a:cubicBezTo>
                      <a:close/>
                    </a:path>
                  </a:pathLst>
                </a:custGeom>
                <a:solidFill>
                  <a:srgbClr val="FFFFFF">
                    <a:alpha val="500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Google Shape;783;p24"/>
          <p:cNvPicPr preferRelativeResize="0"/>
          <p:nvPr/>
        </p:nvPicPr>
        <p:blipFill rotWithShape="1">
          <a:blip r:embed="rId2">
            <a:alphaModFix/>
          </a:blip>
          <a:srcRect t="1845" r="1845"/>
          <a:stretch/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4" name="Google Shape;784;p24"/>
          <p:cNvPicPr preferRelativeResize="0"/>
          <p:nvPr/>
        </p:nvPicPr>
        <p:blipFill rotWithShape="1">
          <a:blip r:embed="rId3">
            <a:alphaModFix/>
          </a:blip>
          <a:srcRect l="7206" r="48311" b="45438"/>
          <a:stretch/>
        </p:blipFill>
        <p:spPr>
          <a:xfrm rot="10800000">
            <a:off x="7924801" y="-76201"/>
            <a:ext cx="1219199" cy="2854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5" name="Google Shape;785;p24"/>
          <p:cNvGrpSpPr/>
          <p:nvPr/>
        </p:nvGrpSpPr>
        <p:grpSpPr>
          <a:xfrm>
            <a:off x="-1232550" y="-442275"/>
            <a:ext cx="2007199" cy="1963562"/>
            <a:chOff x="-1232550" y="-442275"/>
            <a:chExt cx="2007199" cy="1963562"/>
          </a:xfrm>
        </p:grpSpPr>
        <p:pic>
          <p:nvPicPr>
            <p:cNvPr id="786" name="Google Shape;786;p24"/>
            <p:cNvPicPr preferRelativeResize="0"/>
            <p:nvPr/>
          </p:nvPicPr>
          <p:blipFill>
            <a:blip r:embed="rId4">
              <a:alphaModFix amt="50000"/>
            </a:blip>
            <a:stretch>
              <a:fillRect/>
            </a:stretch>
          </p:blipFill>
          <p:spPr>
            <a:xfrm>
              <a:off x="-1232550" y="-442275"/>
              <a:ext cx="2007199" cy="196356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87" name="Google Shape;787;p24"/>
            <p:cNvGrpSpPr/>
            <p:nvPr/>
          </p:nvGrpSpPr>
          <p:grpSpPr>
            <a:xfrm>
              <a:off x="-111386" y="413143"/>
              <a:ext cx="489610" cy="489209"/>
              <a:chOff x="5448300" y="858838"/>
              <a:chExt cx="1936750" cy="1935163"/>
            </a:xfrm>
          </p:grpSpPr>
          <p:sp>
            <p:nvSpPr>
              <p:cNvPr id="788" name="Google Shape;788;p24"/>
              <p:cNvSpPr/>
              <p:nvPr/>
            </p:nvSpPr>
            <p:spPr>
              <a:xfrm>
                <a:off x="5937250" y="858838"/>
                <a:ext cx="962025" cy="977900"/>
              </a:xfrm>
              <a:custGeom>
                <a:avLst/>
                <a:gdLst/>
                <a:ahLst/>
                <a:cxnLst/>
                <a:rect l="l" t="t" r="r" b="b"/>
                <a:pathLst>
                  <a:path w="255" h="259" extrusionOk="0">
                    <a:moveTo>
                      <a:pt x="227" y="210"/>
                    </a:moveTo>
                    <a:cubicBezTo>
                      <a:pt x="230" y="210"/>
                      <a:pt x="232" y="208"/>
                      <a:pt x="233" y="206"/>
                    </a:cubicBezTo>
                    <a:cubicBezTo>
                      <a:pt x="253" y="167"/>
                      <a:pt x="253" y="167"/>
                      <a:pt x="253" y="167"/>
                    </a:cubicBezTo>
                    <a:cubicBezTo>
                      <a:pt x="255" y="163"/>
                      <a:pt x="253" y="160"/>
                      <a:pt x="250" y="158"/>
                    </a:cubicBezTo>
                    <a:cubicBezTo>
                      <a:pt x="229" y="148"/>
                      <a:pt x="229" y="148"/>
                      <a:pt x="229" y="148"/>
                    </a:cubicBezTo>
                    <a:cubicBezTo>
                      <a:pt x="227" y="146"/>
                      <a:pt x="226" y="144"/>
                      <a:pt x="226" y="141"/>
                    </a:cubicBezTo>
                    <a:cubicBezTo>
                      <a:pt x="227" y="131"/>
                      <a:pt x="227" y="120"/>
                      <a:pt x="225" y="109"/>
                    </a:cubicBezTo>
                    <a:cubicBezTo>
                      <a:pt x="224" y="107"/>
                      <a:pt x="226" y="104"/>
                      <a:pt x="228" y="103"/>
                    </a:cubicBezTo>
                    <a:cubicBezTo>
                      <a:pt x="248" y="91"/>
                      <a:pt x="248" y="91"/>
                      <a:pt x="248" y="91"/>
                    </a:cubicBezTo>
                    <a:cubicBezTo>
                      <a:pt x="251" y="89"/>
                      <a:pt x="252" y="85"/>
                      <a:pt x="250" y="82"/>
                    </a:cubicBezTo>
                    <a:cubicBezTo>
                      <a:pt x="228" y="44"/>
                      <a:pt x="228" y="44"/>
                      <a:pt x="228" y="44"/>
                    </a:cubicBezTo>
                    <a:cubicBezTo>
                      <a:pt x="227" y="42"/>
                      <a:pt x="224" y="41"/>
                      <a:pt x="222" y="41"/>
                    </a:cubicBezTo>
                    <a:cubicBezTo>
                      <a:pt x="221" y="41"/>
                      <a:pt x="220" y="41"/>
                      <a:pt x="219" y="42"/>
                    </a:cubicBezTo>
                    <a:cubicBezTo>
                      <a:pt x="199" y="53"/>
                      <a:pt x="199" y="53"/>
                      <a:pt x="199" y="53"/>
                    </a:cubicBezTo>
                    <a:cubicBezTo>
                      <a:pt x="197" y="55"/>
                      <a:pt x="194" y="54"/>
                      <a:pt x="191" y="53"/>
                    </a:cubicBezTo>
                    <a:cubicBezTo>
                      <a:pt x="182" y="45"/>
                      <a:pt x="172" y="39"/>
                      <a:pt x="160" y="35"/>
                    </a:cubicBezTo>
                    <a:cubicBezTo>
                      <a:pt x="158" y="34"/>
                      <a:pt x="156" y="31"/>
                      <a:pt x="156" y="29"/>
                    </a:cubicBezTo>
                    <a:cubicBezTo>
                      <a:pt x="156" y="7"/>
                      <a:pt x="156" y="7"/>
                      <a:pt x="156" y="7"/>
                    </a:cubicBezTo>
                    <a:cubicBezTo>
                      <a:pt x="156" y="3"/>
                      <a:pt x="153" y="0"/>
                      <a:pt x="149" y="0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01" y="0"/>
                      <a:pt x="98" y="3"/>
                      <a:pt x="98" y="7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98" y="31"/>
                      <a:pt x="97" y="34"/>
                      <a:pt x="94" y="35"/>
                    </a:cubicBezTo>
                    <a:cubicBezTo>
                      <a:pt x="81" y="40"/>
                      <a:pt x="68" y="47"/>
                      <a:pt x="58" y="57"/>
                    </a:cubicBezTo>
                    <a:cubicBezTo>
                      <a:pt x="56" y="59"/>
                      <a:pt x="53" y="59"/>
                      <a:pt x="51" y="5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7" y="46"/>
                      <a:pt x="23" y="47"/>
                      <a:pt x="21" y="50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0" y="93"/>
                      <a:pt x="1" y="97"/>
                      <a:pt x="4" y="99"/>
                    </a:cubicBezTo>
                    <a:cubicBezTo>
                      <a:pt x="25" y="109"/>
                      <a:pt x="25" y="109"/>
                      <a:pt x="25" y="109"/>
                    </a:cubicBezTo>
                    <a:cubicBezTo>
                      <a:pt x="27" y="110"/>
                      <a:pt x="29" y="113"/>
                      <a:pt x="28" y="116"/>
                    </a:cubicBezTo>
                    <a:cubicBezTo>
                      <a:pt x="27" y="126"/>
                      <a:pt x="27" y="137"/>
                      <a:pt x="29" y="147"/>
                    </a:cubicBezTo>
                    <a:cubicBezTo>
                      <a:pt x="30" y="150"/>
                      <a:pt x="29" y="153"/>
                      <a:pt x="26" y="154"/>
                    </a:cubicBezTo>
                    <a:cubicBezTo>
                      <a:pt x="6" y="166"/>
                      <a:pt x="6" y="166"/>
                      <a:pt x="6" y="166"/>
                    </a:cubicBezTo>
                    <a:cubicBezTo>
                      <a:pt x="3" y="167"/>
                      <a:pt x="2" y="171"/>
                      <a:pt x="4" y="175"/>
                    </a:cubicBezTo>
                    <a:cubicBezTo>
                      <a:pt x="26" y="213"/>
                      <a:pt x="26" y="213"/>
                      <a:pt x="26" y="213"/>
                    </a:cubicBezTo>
                    <a:cubicBezTo>
                      <a:pt x="28" y="216"/>
                      <a:pt x="32" y="217"/>
                      <a:pt x="35" y="215"/>
                    </a:cubicBezTo>
                    <a:cubicBezTo>
                      <a:pt x="55" y="203"/>
                      <a:pt x="55" y="203"/>
                      <a:pt x="55" y="203"/>
                    </a:cubicBezTo>
                    <a:cubicBezTo>
                      <a:pt x="58" y="202"/>
                      <a:pt x="61" y="202"/>
                      <a:pt x="63" y="204"/>
                    </a:cubicBezTo>
                    <a:cubicBezTo>
                      <a:pt x="72" y="212"/>
                      <a:pt x="82" y="218"/>
                      <a:pt x="94" y="222"/>
                    </a:cubicBezTo>
                    <a:cubicBezTo>
                      <a:pt x="97" y="223"/>
                      <a:pt x="98" y="225"/>
                      <a:pt x="98" y="228"/>
                    </a:cubicBezTo>
                    <a:cubicBezTo>
                      <a:pt x="98" y="252"/>
                      <a:pt x="98" y="252"/>
                      <a:pt x="98" y="252"/>
                    </a:cubicBezTo>
                    <a:cubicBezTo>
                      <a:pt x="98" y="256"/>
                      <a:pt x="101" y="259"/>
                      <a:pt x="105" y="259"/>
                    </a:cubicBezTo>
                    <a:cubicBezTo>
                      <a:pt x="149" y="259"/>
                      <a:pt x="149" y="259"/>
                      <a:pt x="149" y="259"/>
                    </a:cubicBezTo>
                    <a:cubicBezTo>
                      <a:pt x="153" y="259"/>
                      <a:pt x="156" y="256"/>
                      <a:pt x="156" y="252"/>
                    </a:cubicBezTo>
                    <a:cubicBezTo>
                      <a:pt x="156" y="228"/>
                      <a:pt x="156" y="228"/>
                      <a:pt x="156" y="228"/>
                    </a:cubicBezTo>
                    <a:cubicBezTo>
                      <a:pt x="156" y="225"/>
                      <a:pt x="158" y="223"/>
                      <a:pt x="160" y="222"/>
                    </a:cubicBezTo>
                    <a:cubicBezTo>
                      <a:pt x="174" y="217"/>
                      <a:pt x="186" y="209"/>
                      <a:pt x="196" y="200"/>
                    </a:cubicBezTo>
                    <a:cubicBezTo>
                      <a:pt x="198" y="198"/>
                      <a:pt x="201" y="197"/>
                      <a:pt x="204" y="199"/>
                    </a:cubicBezTo>
                    <a:cubicBezTo>
                      <a:pt x="224" y="209"/>
                      <a:pt x="224" y="209"/>
                      <a:pt x="224" y="209"/>
                    </a:cubicBezTo>
                    <a:cubicBezTo>
                      <a:pt x="225" y="209"/>
                      <a:pt x="226" y="210"/>
                      <a:pt x="227" y="210"/>
                    </a:cubicBezTo>
                    <a:close/>
                    <a:moveTo>
                      <a:pt x="127" y="172"/>
                    </a:moveTo>
                    <a:cubicBezTo>
                      <a:pt x="104" y="172"/>
                      <a:pt x="84" y="153"/>
                      <a:pt x="84" y="130"/>
                    </a:cubicBezTo>
                    <a:cubicBezTo>
                      <a:pt x="87" y="73"/>
                      <a:pt x="168" y="73"/>
                      <a:pt x="170" y="130"/>
                    </a:cubicBezTo>
                    <a:cubicBezTo>
                      <a:pt x="170" y="153"/>
                      <a:pt x="151" y="172"/>
                      <a:pt x="127" y="17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24"/>
              <p:cNvSpPr/>
              <p:nvPr/>
            </p:nvSpPr>
            <p:spPr>
              <a:xfrm>
                <a:off x="6367463" y="1300163"/>
                <a:ext cx="98425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26" h="29" extrusionOk="0">
                    <a:moveTo>
                      <a:pt x="13" y="0"/>
                    </a:moveTo>
                    <a:cubicBezTo>
                      <a:pt x="6" y="0"/>
                      <a:pt x="0" y="6"/>
                      <a:pt x="0" y="13"/>
                    </a:cubicBezTo>
                    <a:cubicBezTo>
                      <a:pt x="1" y="29"/>
                      <a:pt x="25" y="29"/>
                      <a:pt x="26" y="13"/>
                    </a:cubicBezTo>
                    <a:cubicBezTo>
                      <a:pt x="26" y="6"/>
                      <a:pt x="20" y="0"/>
                      <a:pt x="1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4"/>
              <p:cNvSpPr/>
              <p:nvPr/>
            </p:nvSpPr>
            <p:spPr>
              <a:xfrm>
                <a:off x="6216650" y="1944688"/>
                <a:ext cx="395287" cy="849313"/>
              </a:xfrm>
              <a:custGeom>
                <a:avLst/>
                <a:gdLst/>
                <a:ahLst/>
                <a:cxnLst/>
                <a:rect l="l" t="t" r="r" b="b"/>
                <a:pathLst>
                  <a:path w="105" h="225" extrusionOk="0">
                    <a:moveTo>
                      <a:pt x="99" y="145"/>
                    </a:moveTo>
                    <a:cubicBezTo>
                      <a:pt x="85" y="145"/>
                      <a:pt x="85" y="145"/>
                      <a:pt x="85" y="145"/>
                    </a:cubicBezTo>
                    <a:cubicBezTo>
                      <a:pt x="82" y="145"/>
                      <a:pt x="80" y="143"/>
                      <a:pt x="80" y="141"/>
                    </a:cubicBezTo>
                    <a:cubicBezTo>
                      <a:pt x="80" y="0"/>
                      <a:pt x="80" y="0"/>
                      <a:pt x="80" y="0"/>
                    </a:cubicBezTo>
                    <a:cubicBezTo>
                      <a:pt x="79" y="0"/>
                      <a:pt x="77" y="1"/>
                      <a:pt x="75" y="1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29" y="1"/>
                      <a:pt x="28" y="0"/>
                      <a:pt x="26" y="0"/>
                    </a:cubicBezTo>
                    <a:cubicBezTo>
                      <a:pt x="26" y="141"/>
                      <a:pt x="26" y="141"/>
                      <a:pt x="26" y="141"/>
                    </a:cubicBezTo>
                    <a:cubicBezTo>
                      <a:pt x="26" y="143"/>
                      <a:pt x="24" y="145"/>
                      <a:pt x="21" y="145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3" y="145"/>
                      <a:pt x="0" y="148"/>
                      <a:pt x="0" y="152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9"/>
                      <a:pt x="1" y="180"/>
                      <a:pt x="3" y="182"/>
                    </a:cubicBezTo>
                    <a:cubicBezTo>
                      <a:pt x="49" y="223"/>
                      <a:pt x="49" y="223"/>
                      <a:pt x="49" y="223"/>
                    </a:cubicBezTo>
                    <a:cubicBezTo>
                      <a:pt x="51" y="225"/>
                      <a:pt x="55" y="225"/>
                      <a:pt x="57" y="223"/>
                    </a:cubicBezTo>
                    <a:cubicBezTo>
                      <a:pt x="103" y="182"/>
                      <a:pt x="103" y="182"/>
                      <a:pt x="103" y="182"/>
                    </a:cubicBezTo>
                    <a:cubicBezTo>
                      <a:pt x="104" y="180"/>
                      <a:pt x="105" y="179"/>
                      <a:pt x="105" y="177"/>
                    </a:cubicBezTo>
                    <a:cubicBezTo>
                      <a:pt x="105" y="152"/>
                      <a:pt x="105" y="152"/>
                      <a:pt x="105" y="152"/>
                    </a:cubicBezTo>
                    <a:cubicBezTo>
                      <a:pt x="105" y="148"/>
                      <a:pt x="102" y="145"/>
                      <a:pt x="99" y="145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4"/>
              <p:cNvSpPr/>
              <p:nvPr/>
            </p:nvSpPr>
            <p:spPr>
              <a:xfrm>
                <a:off x="5448300" y="1752600"/>
                <a:ext cx="782637" cy="490537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30" extrusionOk="0">
                    <a:moveTo>
                      <a:pt x="198" y="15"/>
                    </a:moveTo>
                    <a:cubicBezTo>
                      <a:pt x="198" y="6"/>
                      <a:pt x="198" y="6"/>
                      <a:pt x="198" y="6"/>
                    </a:cubicBezTo>
                    <a:cubicBezTo>
                      <a:pt x="194" y="4"/>
                      <a:pt x="191" y="2"/>
                      <a:pt x="187" y="0"/>
                    </a:cubicBezTo>
                    <a:cubicBezTo>
                      <a:pt x="180" y="4"/>
                      <a:pt x="180" y="4"/>
                      <a:pt x="180" y="4"/>
                    </a:cubicBezTo>
                    <a:cubicBezTo>
                      <a:pt x="174" y="8"/>
                      <a:pt x="166" y="9"/>
                      <a:pt x="158" y="8"/>
                    </a:cubicBezTo>
                    <a:cubicBezTo>
                      <a:pt x="158" y="18"/>
                      <a:pt x="158" y="18"/>
                      <a:pt x="158" y="18"/>
                    </a:cubicBezTo>
                    <a:cubicBezTo>
                      <a:pt x="158" y="36"/>
                      <a:pt x="143" y="51"/>
                      <a:pt x="12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51"/>
                      <a:pt x="81" y="49"/>
                      <a:pt x="81" y="46"/>
                    </a:cubicBezTo>
                    <a:cubicBezTo>
                      <a:pt x="81" y="32"/>
                      <a:pt x="81" y="32"/>
                      <a:pt x="81" y="32"/>
                    </a:cubicBezTo>
                    <a:cubicBezTo>
                      <a:pt x="81" y="28"/>
                      <a:pt x="78" y="25"/>
                      <a:pt x="74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47" y="25"/>
                      <a:pt x="46" y="26"/>
                      <a:pt x="44" y="28"/>
                    </a:cubicBezTo>
                    <a:cubicBezTo>
                      <a:pt x="3" y="73"/>
                      <a:pt x="3" y="73"/>
                      <a:pt x="3" y="73"/>
                    </a:cubicBezTo>
                    <a:cubicBezTo>
                      <a:pt x="0" y="76"/>
                      <a:pt x="0" y="80"/>
                      <a:pt x="3" y="82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6" y="129"/>
                      <a:pt x="47" y="130"/>
                      <a:pt x="49" y="130"/>
                    </a:cubicBezTo>
                    <a:cubicBezTo>
                      <a:pt x="74" y="130"/>
                      <a:pt x="74" y="130"/>
                      <a:pt x="74" y="130"/>
                    </a:cubicBezTo>
                    <a:cubicBezTo>
                      <a:pt x="78" y="130"/>
                      <a:pt x="81" y="127"/>
                      <a:pt x="81" y="123"/>
                    </a:cubicBezTo>
                    <a:cubicBezTo>
                      <a:pt x="81" y="109"/>
                      <a:pt x="81" y="109"/>
                      <a:pt x="81" y="109"/>
                    </a:cubicBezTo>
                    <a:cubicBezTo>
                      <a:pt x="81" y="107"/>
                      <a:pt x="83" y="105"/>
                      <a:pt x="85" y="105"/>
                    </a:cubicBezTo>
                    <a:cubicBezTo>
                      <a:pt x="118" y="105"/>
                      <a:pt x="118" y="105"/>
                      <a:pt x="118" y="105"/>
                    </a:cubicBezTo>
                    <a:cubicBezTo>
                      <a:pt x="160" y="105"/>
                      <a:pt x="196" y="77"/>
                      <a:pt x="208" y="40"/>
                    </a:cubicBezTo>
                    <a:cubicBezTo>
                      <a:pt x="202" y="33"/>
                      <a:pt x="198" y="25"/>
                      <a:pt x="198" y="15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2" name="Google Shape;792;p24"/>
              <p:cNvSpPr/>
              <p:nvPr/>
            </p:nvSpPr>
            <p:spPr>
              <a:xfrm>
                <a:off x="6600825" y="1733550"/>
                <a:ext cx="784225" cy="509588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35" extrusionOk="0">
                    <a:moveTo>
                      <a:pt x="206" y="78"/>
                    </a:moveTo>
                    <a:cubicBezTo>
                      <a:pt x="164" y="33"/>
                      <a:pt x="164" y="33"/>
                      <a:pt x="164" y="33"/>
                    </a:cubicBezTo>
                    <a:cubicBezTo>
                      <a:pt x="163" y="31"/>
                      <a:pt x="161" y="30"/>
                      <a:pt x="159" y="30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31" y="30"/>
                      <a:pt x="128" y="33"/>
                      <a:pt x="128" y="37"/>
                    </a:cubicBezTo>
                    <a:cubicBezTo>
                      <a:pt x="128" y="51"/>
                      <a:pt x="128" y="51"/>
                      <a:pt x="128" y="51"/>
                    </a:cubicBezTo>
                    <a:cubicBezTo>
                      <a:pt x="128" y="54"/>
                      <a:pt x="126" y="56"/>
                      <a:pt x="123" y="56"/>
                    </a:cubicBezTo>
                    <a:cubicBezTo>
                      <a:pt x="84" y="56"/>
                      <a:pt x="84" y="56"/>
                      <a:pt x="84" y="56"/>
                    </a:cubicBezTo>
                    <a:cubicBezTo>
                      <a:pt x="65" y="56"/>
                      <a:pt x="50" y="41"/>
                      <a:pt x="50" y="23"/>
                    </a:cubicBezTo>
                    <a:cubicBezTo>
                      <a:pt x="50" y="7"/>
                      <a:pt x="50" y="7"/>
                      <a:pt x="50" y="7"/>
                    </a:cubicBezTo>
                    <a:cubicBezTo>
                      <a:pt x="45" y="7"/>
                      <a:pt x="40" y="6"/>
                      <a:pt x="35" y="4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2" y="4"/>
                      <a:pt x="16" y="8"/>
                      <a:pt x="10" y="11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30"/>
                      <a:pt x="6" y="38"/>
                      <a:pt x="0" y="45"/>
                    </a:cubicBezTo>
                    <a:cubicBezTo>
                      <a:pt x="12" y="82"/>
                      <a:pt x="48" y="110"/>
                      <a:pt x="90" y="110"/>
                    </a:cubicBezTo>
                    <a:cubicBezTo>
                      <a:pt x="123" y="110"/>
                      <a:pt x="123" y="110"/>
                      <a:pt x="123" y="110"/>
                    </a:cubicBezTo>
                    <a:cubicBezTo>
                      <a:pt x="126" y="110"/>
                      <a:pt x="128" y="112"/>
                      <a:pt x="128" y="114"/>
                    </a:cubicBezTo>
                    <a:cubicBezTo>
                      <a:pt x="128" y="128"/>
                      <a:pt x="128" y="128"/>
                      <a:pt x="128" y="128"/>
                    </a:cubicBezTo>
                    <a:cubicBezTo>
                      <a:pt x="128" y="132"/>
                      <a:pt x="131" y="135"/>
                      <a:pt x="134" y="135"/>
                    </a:cubicBezTo>
                    <a:cubicBezTo>
                      <a:pt x="159" y="135"/>
                      <a:pt x="159" y="135"/>
                      <a:pt x="159" y="135"/>
                    </a:cubicBezTo>
                    <a:cubicBezTo>
                      <a:pt x="161" y="135"/>
                      <a:pt x="163" y="134"/>
                      <a:pt x="164" y="133"/>
                    </a:cubicBezTo>
                    <a:cubicBezTo>
                      <a:pt x="206" y="87"/>
                      <a:pt x="206" y="87"/>
                      <a:pt x="206" y="87"/>
                    </a:cubicBezTo>
                    <a:cubicBezTo>
                      <a:pt x="208" y="85"/>
                      <a:pt x="208" y="81"/>
                      <a:pt x="206" y="78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3" name="Google Shape;793;p24"/>
            <p:cNvGrpSpPr/>
            <p:nvPr/>
          </p:nvGrpSpPr>
          <p:grpSpPr>
            <a:xfrm>
              <a:off x="283076" y="-76198"/>
              <a:ext cx="344666" cy="317481"/>
              <a:chOff x="7392988" y="4000501"/>
              <a:chExt cx="2193925" cy="2020888"/>
            </a:xfrm>
          </p:grpSpPr>
          <p:sp>
            <p:nvSpPr>
              <p:cNvPr id="794" name="Google Shape;794;p24"/>
              <p:cNvSpPr/>
              <p:nvPr/>
            </p:nvSpPr>
            <p:spPr>
              <a:xfrm>
                <a:off x="8123238" y="4343400"/>
                <a:ext cx="946150" cy="950913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52" extrusionOk="0">
                    <a:moveTo>
                      <a:pt x="197" y="142"/>
                    </a:moveTo>
                    <a:cubicBezTo>
                      <a:pt x="176" y="141"/>
                      <a:pt x="176" y="110"/>
                      <a:pt x="197" y="110"/>
                    </a:cubicBezTo>
                    <a:cubicBezTo>
                      <a:pt x="251" y="109"/>
                      <a:pt x="251" y="109"/>
                      <a:pt x="251" y="109"/>
                    </a:cubicBezTo>
                    <a:cubicBezTo>
                      <a:pt x="245" y="55"/>
                      <a:pt x="197" y="6"/>
                      <a:pt x="142" y="0"/>
                    </a:cubicBezTo>
                    <a:cubicBezTo>
                      <a:pt x="141" y="54"/>
                      <a:pt x="141" y="54"/>
                      <a:pt x="141" y="54"/>
                    </a:cubicBezTo>
                    <a:cubicBezTo>
                      <a:pt x="141" y="63"/>
                      <a:pt x="134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16" y="70"/>
                      <a:pt x="109" y="63"/>
                      <a:pt x="109" y="54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53" y="6"/>
                      <a:pt x="5" y="55"/>
                      <a:pt x="0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74" y="111"/>
                      <a:pt x="74" y="141"/>
                      <a:pt x="53" y="142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5" y="197"/>
                      <a:pt x="53" y="246"/>
                      <a:pt x="109" y="252"/>
                    </a:cubicBezTo>
                    <a:cubicBezTo>
                      <a:pt x="109" y="198"/>
                      <a:pt x="109" y="198"/>
                      <a:pt x="109" y="198"/>
                    </a:cubicBezTo>
                    <a:cubicBezTo>
                      <a:pt x="109" y="189"/>
                      <a:pt x="116" y="182"/>
                      <a:pt x="125" y="182"/>
                    </a:cubicBezTo>
                    <a:cubicBezTo>
                      <a:pt x="125" y="182"/>
                      <a:pt x="125" y="182"/>
                      <a:pt x="125" y="182"/>
                    </a:cubicBezTo>
                    <a:cubicBezTo>
                      <a:pt x="134" y="182"/>
                      <a:pt x="141" y="189"/>
                      <a:pt x="141" y="198"/>
                    </a:cubicBezTo>
                    <a:cubicBezTo>
                      <a:pt x="141" y="252"/>
                      <a:pt x="141" y="252"/>
                      <a:pt x="141" y="252"/>
                    </a:cubicBezTo>
                    <a:cubicBezTo>
                      <a:pt x="197" y="246"/>
                      <a:pt x="245" y="197"/>
                      <a:pt x="251" y="142"/>
                    </a:cubicBezTo>
                    <a:cubicBezTo>
                      <a:pt x="197" y="142"/>
                      <a:pt x="197" y="142"/>
                      <a:pt x="197" y="142"/>
                    </a:cubicBezTo>
                    <a:cubicBezTo>
                      <a:pt x="197" y="142"/>
                      <a:pt x="197" y="142"/>
                      <a:pt x="197" y="142"/>
                    </a:cubicBezTo>
                    <a:close/>
                    <a:moveTo>
                      <a:pt x="125" y="142"/>
                    </a:moveTo>
                    <a:cubicBezTo>
                      <a:pt x="104" y="141"/>
                      <a:pt x="104" y="111"/>
                      <a:pt x="125" y="110"/>
                    </a:cubicBezTo>
                    <a:cubicBezTo>
                      <a:pt x="147" y="110"/>
                      <a:pt x="147" y="141"/>
                      <a:pt x="125" y="14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24"/>
              <p:cNvSpPr/>
              <p:nvPr/>
            </p:nvSpPr>
            <p:spPr>
              <a:xfrm>
                <a:off x="7392988" y="5519738"/>
                <a:ext cx="496888" cy="50165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3" extrusionOk="0">
                    <a:moveTo>
                      <a:pt x="75" y="0"/>
                    </a:moveTo>
                    <a:cubicBezTo>
                      <a:pt x="15" y="60"/>
                      <a:pt x="15" y="60"/>
                      <a:pt x="15" y="60"/>
                    </a:cubicBezTo>
                    <a:cubicBezTo>
                      <a:pt x="0" y="76"/>
                      <a:pt x="0" y="101"/>
                      <a:pt x="15" y="117"/>
                    </a:cubicBezTo>
                    <a:cubicBezTo>
                      <a:pt x="31" y="133"/>
                      <a:pt x="56" y="133"/>
                      <a:pt x="72" y="117"/>
                    </a:cubicBezTo>
                    <a:cubicBezTo>
                      <a:pt x="132" y="57"/>
                      <a:pt x="132" y="57"/>
                      <a:pt x="132" y="57"/>
                    </a:cubicBezTo>
                    <a:cubicBezTo>
                      <a:pt x="132" y="57"/>
                      <a:pt x="132" y="57"/>
                      <a:pt x="132" y="57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24"/>
              <p:cNvSpPr/>
              <p:nvPr/>
            </p:nvSpPr>
            <p:spPr>
              <a:xfrm>
                <a:off x="7604125" y="4000501"/>
                <a:ext cx="1982787" cy="156527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15" extrusionOk="0">
                    <a:moveTo>
                      <a:pt x="402" y="77"/>
                    </a:moveTo>
                    <a:cubicBezTo>
                      <a:pt x="329" y="1"/>
                      <a:pt x="197" y="0"/>
                      <a:pt x="124" y="77"/>
                    </a:cubicBezTo>
                    <a:cubicBezTo>
                      <a:pt x="0" y="200"/>
                      <a:pt x="89" y="415"/>
                      <a:pt x="263" y="414"/>
                    </a:cubicBezTo>
                    <a:cubicBezTo>
                      <a:pt x="437" y="415"/>
                      <a:pt x="526" y="200"/>
                      <a:pt x="402" y="77"/>
                    </a:cubicBezTo>
                    <a:close/>
                    <a:moveTo>
                      <a:pt x="376" y="329"/>
                    </a:moveTo>
                    <a:cubicBezTo>
                      <a:pt x="312" y="393"/>
                      <a:pt x="211" y="390"/>
                      <a:pt x="151" y="329"/>
                    </a:cubicBezTo>
                    <a:cubicBezTo>
                      <a:pt x="120" y="299"/>
                      <a:pt x="105" y="259"/>
                      <a:pt x="104" y="219"/>
                    </a:cubicBezTo>
                    <a:cubicBezTo>
                      <a:pt x="104" y="218"/>
                      <a:pt x="104" y="218"/>
                      <a:pt x="104" y="217"/>
                    </a:cubicBezTo>
                    <a:cubicBezTo>
                      <a:pt x="104" y="216"/>
                      <a:pt x="104" y="216"/>
                      <a:pt x="104" y="215"/>
                    </a:cubicBezTo>
                    <a:cubicBezTo>
                      <a:pt x="103" y="131"/>
                      <a:pt x="177" y="56"/>
                      <a:pt x="263" y="57"/>
                    </a:cubicBezTo>
                    <a:cubicBezTo>
                      <a:pt x="409" y="60"/>
                      <a:pt x="473" y="231"/>
                      <a:pt x="376" y="329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7" name="Google Shape;797;p24"/>
              <p:cNvSpPr/>
              <p:nvPr/>
            </p:nvSpPr>
            <p:spPr>
              <a:xfrm>
                <a:off x="7761288" y="5311776"/>
                <a:ext cx="33655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89" h="89" extrusionOk="0">
                    <a:moveTo>
                      <a:pt x="33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57" y="89"/>
                      <a:pt x="57" y="89"/>
                      <a:pt x="57" y="89"/>
                    </a:cubicBezTo>
                    <a:cubicBezTo>
                      <a:pt x="89" y="57"/>
                      <a:pt x="89" y="57"/>
                      <a:pt x="89" y="57"/>
                    </a:cubicBezTo>
                    <a:cubicBezTo>
                      <a:pt x="67" y="41"/>
                      <a:pt x="48" y="22"/>
                      <a:pt x="3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798" name="Google Shape;798;p24"/>
          <p:cNvPicPr preferRelativeResize="0"/>
          <p:nvPr/>
        </p:nvPicPr>
        <p:blipFill rotWithShape="1">
          <a:blip r:embed="rId5">
            <a:alphaModFix amt="50000"/>
          </a:blip>
          <a:srcRect/>
          <a:stretch/>
        </p:blipFill>
        <p:spPr>
          <a:xfrm rot="5829584">
            <a:off x="-1656398" y="3238387"/>
            <a:ext cx="3541898" cy="3464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●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○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■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●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○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■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●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○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ctor"/>
              <a:buChar char="■"/>
              <a:defRPr sz="1200">
                <a:solidFill>
                  <a:schemeClr val="dk1"/>
                </a:solidFill>
                <a:latin typeface="Actor"/>
                <a:ea typeface="Actor"/>
                <a:cs typeface="Actor"/>
                <a:sym typeface="Acto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6" r:id="rId5"/>
    <p:sldLayoutId id="2147483658" r:id="rId6"/>
    <p:sldLayoutId id="2147483669" r:id="rId7"/>
    <p:sldLayoutId id="2147483670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28"/>
          <p:cNvSpPr txBox="1">
            <a:spLocks noGrp="1"/>
          </p:cNvSpPr>
          <p:nvPr>
            <p:ph type="ctrTitle"/>
          </p:nvPr>
        </p:nvSpPr>
        <p:spPr>
          <a:xfrm>
            <a:off x="1284440" y="1617332"/>
            <a:ext cx="6955800" cy="149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s-ES" dirty="0"/>
              <a:t>Certificación en sistemas de ciberseguridad</a:t>
            </a:r>
            <a:r>
              <a:rPr lang="en" dirty="0"/>
              <a:t>(2025-2026)</a:t>
            </a:r>
            <a:endParaRPr b="0" dirty="0"/>
          </a:p>
        </p:txBody>
      </p:sp>
      <p:cxnSp>
        <p:nvCxnSpPr>
          <p:cNvPr id="811" name="Google Shape;811;p28"/>
          <p:cNvCxnSpPr>
            <a:cxnSpLocks/>
          </p:cNvCxnSpPr>
          <p:nvPr/>
        </p:nvCxnSpPr>
        <p:spPr>
          <a:xfrm>
            <a:off x="1306255" y="3114632"/>
            <a:ext cx="678135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2" name="Google Shape;812;p28"/>
          <p:cNvGrpSpPr/>
          <p:nvPr/>
        </p:nvGrpSpPr>
        <p:grpSpPr>
          <a:xfrm>
            <a:off x="7427175" y="-524725"/>
            <a:ext cx="2007199" cy="1963562"/>
            <a:chOff x="7427175" y="-524725"/>
            <a:chExt cx="2007199" cy="1963562"/>
          </a:xfrm>
        </p:grpSpPr>
        <p:pic>
          <p:nvPicPr>
            <p:cNvPr id="813" name="Google Shape;813;p28"/>
            <p:cNvPicPr preferRelativeResize="0"/>
            <p:nvPr/>
          </p:nvPicPr>
          <p:blipFill>
            <a:blip r:embed="rId3">
              <a:alphaModFix amt="50000"/>
            </a:blip>
            <a:stretch>
              <a:fillRect/>
            </a:stretch>
          </p:blipFill>
          <p:spPr>
            <a:xfrm>
              <a:off x="7427175" y="-524725"/>
              <a:ext cx="2007199" cy="1963562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14" name="Google Shape;814;p28"/>
            <p:cNvGrpSpPr/>
            <p:nvPr/>
          </p:nvGrpSpPr>
          <p:grpSpPr>
            <a:xfrm>
              <a:off x="8307201" y="993777"/>
              <a:ext cx="344666" cy="317481"/>
              <a:chOff x="7392988" y="4000501"/>
              <a:chExt cx="2193925" cy="2020888"/>
            </a:xfrm>
          </p:grpSpPr>
          <p:sp>
            <p:nvSpPr>
              <p:cNvPr id="815" name="Google Shape;815;p28"/>
              <p:cNvSpPr/>
              <p:nvPr/>
            </p:nvSpPr>
            <p:spPr>
              <a:xfrm>
                <a:off x="8123238" y="4343400"/>
                <a:ext cx="946150" cy="950913"/>
              </a:xfrm>
              <a:custGeom>
                <a:avLst/>
                <a:gdLst/>
                <a:ahLst/>
                <a:cxnLst/>
                <a:rect l="l" t="t" r="r" b="b"/>
                <a:pathLst>
                  <a:path w="251" h="252" extrusionOk="0">
                    <a:moveTo>
                      <a:pt x="197" y="142"/>
                    </a:moveTo>
                    <a:cubicBezTo>
                      <a:pt x="176" y="141"/>
                      <a:pt x="176" y="110"/>
                      <a:pt x="197" y="110"/>
                    </a:cubicBezTo>
                    <a:cubicBezTo>
                      <a:pt x="251" y="109"/>
                      <a:pt x="251" y="109"/>
                      <a:pt x="251" y="109"/>
                    </a:cubicBezTo>
                    <a:cubicBezTo>
                      <a:pt x="245" y="55"/>
                      <a:pt x="197" y="6"/>
                      <a:pt x="142" y="0"/>
                    </a:cubicBezTo>
                    <a:cubicBezTo>
                      <a:pt x="141" y="54"/>
                      <a:pt x="141" y="54"/>
                      <a:pt x="141" y="54"/>
                    </a:cubicBezTo>
                    <a:cubicBezTo>
                      <a:pt x="141" y="63"/>
                      <a:pt x="134" y="70"/>
                      <a:pt x="125" y="70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16" y="70"/>
                      <a:pt x="109" y="63"/>
                      <a:pt x="109" y="54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53" y="6"/>
                      <a:pt x="5" y="55"/>
                      <a:pt x="0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74" y="111"/>
                      <a:pt x="74" y="141"/>
                      <a:pt x="53" y="142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5" y="197"/>
                      <a:pt x="53" y="246"/>
                      <a:pt x="109" y="252"/>
                    </a:cubicBezTo>
                    <a:cubicBezTo>
                      <a:pt x="109" y="198"/>
                      <a:pt x="109" y="198"/>
                      <a:pt x="109" y="198"/>
                    </a:cubicBezTo>
                    <a:cubicBezTo>
                      <a:pt x="109" y="189"/>
                      <a:pt x="116" y="182"/>
                      <a:pt x="125" y="182"/>
                    </a:cubicBezTo>
                    <a:cubicBezTo>
                      <a:pt x="125" y="182"/>
                      <a:pt x="125" y="182"/>
                      <a:pt x="125" y="182"/>
                    </a:cubicBezTo>
                    <a:cubicBezTo>
                      <a:pt x="134" y="182"/>
                      <a:pt x="141" y="189"/>
                      <a:pt x="141" y="198"/>
                    </a:cubicBezTo>
                    <a:cubicBezTo>
                      <a:pt x="141" y="252"/>
                      <a:pt x="141" y="252"/>
                      <a:pt x="141" y="252"/>
                    </a:cubicBezTo>
                    <a:cubicBezTo>
                      <a:pt x="197" y="246"/>
                      <a:pt x="245" y="197"/>
                      <a:pt x="251" y="142"/>
                    </a:cubicBezTo>
                    <a:cubicBezTo>
                      <a:pt x="197" y="142"/>
                      <a:pt x="197" y="142"/>
                      <a:pt x="197" y="142"/>
                    </a:cubicBezTo>
                    <a:cubicBezTo>
                      <a:pt x="197" y="142"/>
                      <a:pt x="197" y="142"/>
                      <a:pt x="197" y="142"/>
                    </a:cubicBezTo>
                    <a:close/>
                    <a:moveTo>
                      <a:pt x="125" y="142"/>
                    </a:moveTo>
                    <a:cubicBezTo>
                      <a:pt x="104" y="141"/>
                      <a:pt x="104" y="111"/>
                      <a:pt x="125" y="110"/>
                    </a:cubicBezTo>
                    <a:cubicBezTo>
                      <a:pt x="147" y="110"/>
                      <a:pt x="147" y="141"/>
                      <a:pt x="125" y="14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28"/>
              <p:cNvSpPr/>
              <p:nvPr/>
            </p:nvSpPr>
            <p:spPr>
              <a:xfrm>
                <a:off x="7392988" y="5519738"/>
                <a:ext cx="496888" cy="50165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3" extrusionOk="0">
                    <a:moveTo>
                      <a:pt x="75" y="0"/>
                    </a:moveTo>
                    <a:cubicBezTo>
                      <a:pt x="15" y="60"/>
                      <a:pt x="15" y="60"/>
                      <a:pt x="15" y="60"/>
                    </a:cubicBezTo>
                    <a:cubicBezTo>
                      <a:pt x="0" y="76"/>
                      <a:pt x="0" y="101"/>
                      <a:pt x="15" y="117"/>
                    </a:cubicBezTo>
                    <a:cubicBezTo>
                      <a:pt x="31" y="133"/>
                      <a:pt x="56" y="133"/>
                      <a:pt x="72" y="117"/>
                    </a:cubicBezTo>
                    <a:cubicBezTo>
                      <a:pt x="132" y="57"/>
                      <a:pt x="132" y="57"/>
                      <a:pt x="132" y="57"/>
                    </a:cubicBezTo>
                    <a:cubicBezTo>
                      <a:pt x="132" y="57"/>
                      <a:pt x="132" y="57"/>
                      <a:pt x="132" y="57"/>
                    </a:cubicBez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7" name="Google Shape;817;p28"/>
              <p:cNvSpPr/>
              <p:nvPr/>
            </p:nvSpPr>
            <p:spPr>
              <a:xfrm>
                <a:off x="7604125" y="4000501"/>
                <a:ext cx="1982787" cy="1565275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15" extrusionOk="0">
                    <a:moveTo>
                      <a:pt x="402" y="77"/>
                    </a:moveTo>
                    <a:cubicBezTo>
                      <a:pt x="329" y="1"/>
                      <a:pt x="197" y="0"/>
                      <a:pt x="124" y="77"/>
                    </a:cubicBezTo>
                    <a:cubicBezTo>
                      <a:pt x="0" y="200"/>
                      <a:pt x="89" y="415"/>
                      <a:pt x="263" y="414"/>
                    </a:cubicBezTo>
                    <a:cubicBezTo>
                      <a:pt x="437" y="415"/>
                      <a:pt x="526" y="200"/>
                      <a:pt x="402" y="77"/>
                    </a:cubicBezTo>
                    <a:close/>
                    <a:moveTo>
                      <a:pt x="376" y="329"/>
                    </a:moveTo>
                    <a:cubicBezTo>
                      <a:pt x="312" y="393"/>
                      <a:pt x="211" y="390"/>
                      <a:pt x="151" y="329"/>
                    </a:cubicBezTo>
                    <a:cubicBezTo>
                      <a:pt x="120" y="299"/>
                      <a:pt x="105" y="259"/>
                      <a:pt x="104" y="219"/>
                    </a:cubicBezTo>
                    <a:cubicBezTo>
                      <a:pt x="104" y="218"/>
                      <a:pt x="104" y="218"/>
                      <a:pt x="104" y="217"/>
                    </a:cubicBezTo>
                    <a:cubicBezTo>
                      <a:pt x="104" y="216"/>
                      <a:pt x="104" y="216"/>
                      <a:pt x="104" y="215"/>
                    </a:cubicBezTo>
                    <a:cubicBezTo>
                      <a:pt x="103" y="131"/>
                      <a:pt x="177" y="56"/>
                      <a:pt x="263" y="57"/>
                    </a:cubicBezTo>
                    <a:cubicBezTo>
                      <a:pt x="409" y="60"/>
                      <a:pt x="473" y="231"/>
                      <a:pt x="376" y="329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8" name="Google Shape;818;p28"/>
              <p:cNvSpPr/>
              <p:nvPr/>
            </p:nvSpPr>
            <p:spPr>
              <a:xfrm>
                <a:off x="7761288" y="5311776"/>
                <a:ext cx="336550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89" h="89" extrusionOk="0">
                    <a:moveTo>
                      <a:pt x="33" y="0"/>
                    </a:moveTo>
                    <a:cubicBezTo>
                      <a:pt x="0" y="32"/>
                      <a:pt x="0" y="32"/>
                      <a:pt x="0" y="32"/>
                    </a:cubicBezTo>
                    <a:cubicBezTo>
                      <a:pt x="57" y="89"/>
                      <a:pt x="57" y="89"/>
                      <a:pt x="57" y="89"/>
                    </a:cubicBezTo>
                    <a:cubicBezTo>
                      <a:pt x="89" y="57"/>
                      <a:pt x="89" y="57"/>
                      <a:pt x="89" y="57"/>
                    </a:cubicBezTo>
                    <a:cubicBezTo>
                      <a:pt x="67" y="41"/>
                      <a:pt x="48" y="22"/>
                      <a:pt x="3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9" name="Google Shape;819;p28"/>
            <p:cNvGrpSpPr/>
            <p:nvPr/>
          </p:nvGrpSpPr>
          <p:grpSpPr>
            <a:xfrm>
              <a:off x="7651833" y="-116002"/>
              <a:ext cx="314775" cy="315031"/>
              <a:chOff x="2587625" y="3803651"/>
              <a:chExt cx="1947862" cy="1949451"/>
            </a:xfrm>
          </p:grpSpPr>
          <p:sp>
            <p:nvSpPr>
              <p:cNvPr id="820" name="Google Shape;820;p28"/>
              <p:cNvSpPr/>
              <p:nvPr/>
            </p:nvSpPr>
            <p:spPr>
              <a:xfrm>
                <a:off x="2832100" y="3989388"/>
                <a:ext cx="1152525" cy="1157287"/>
              </a:xfrm>
              <a:custGeom>
                <a:avLst/>
                <a:gdLst/>
                <a:ahLst/>
                <a:cxnLst/>
                <a:rect l="l" t="t" r="r" b="b"/>
                <a:pathLst>
                  <a:path w="306" h="307" extrusionOk="0">
                    <a:moveTo>
                      <a:pt x="23" y="169"/>
                    </a:moveTo>
                    <a:cubicBezTo>
                      <a:pt x="0" y="169"/>
                      <a:pt x="0" y="169"/>
                      <a:pt x="0" y="169"/>
                    </a:cubicBezTo>
                    <a:cubicBezTo>
                      <a:pt x="7" y="242"/>
                      <a:pt x="65" y="299"/>
                      <a:pt x="137" y="307"/>
                    </a:cubicBezTo>
                    <a:cubicBezTo>
                      <a:pt x="137" y="284"/>
                      <a:pt x="137" y="284"/>
                      <a:pt x="137" y="284"/>
                    </a:cubicBezTo>
                    <a:cubicBezTo>
                      <a:pt x="138" y="263"/>
                      <a:pt x="168" y="263"/>
                      <a:pt x="168" y="284"/>
                    </a:cubicBezTo>
                    <a:cubicBezTo>
                      <a:pt x="168" y="307"/>
                      <a:pt x="168" y="307"/>
                      <a:pt x="168" y="307"/>
                    </a:cubicBezTo>
                    <a:cubicBezTo>
                      <a:pt x="241" y="299"/>
                      <a:pt x="299" y="242"/>
                      <a:pt x="306" y="169"/>
                    </a:cubicBezTo>
                    <a:cubicBezTo>
                      <a:pt x="283" y="169"/>
                      <a:pt x="283" y="169"/>
                      <a:pt x="283" y="169"/>
                    </a:cubicBezTo>
                    <a:cubicBezTo>
                      <a:pt x="262" y="168"/>
                      <a:pt x="262" y="139"/>
                      <a:pt x="283" y="138"/>
                    </a:cubicBezTo>
                    <a:cubicBezTo>
                      <a:pt x="306" y="138"/>
                      <a:pt x="306" y="138"/>
                      <a:pt x="306" y="138"/>
                    </a:cubicBezTo>
                    <a:cubicBezTo>
                      <a:pt x="299" y="65"/>
                      <a:pt x="241" y="8"/>
                      <a:pt x="168" y="0"/>
                    </a:cubicBezTo>
                    <a:cubicBezTo>
                      <a:pt x="168" y="24"/>
                      <a:pt x="168" y="24"/>
                      <a:pt x="168" y="24"/>
                    </a:cubicBezTo>
                    <a:cubicBezTo>
                      <a:pt x="167" y="44"/>
                      <a:pt x="138" y="44"/>
                      <a:pt x="137" y="24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65" y="8"/>
                      <a:pt x="7" y="65"/>
                      <a:pt x="0" y="138"/>
                    </a:cubicBezTo>
                    <a:cubicBezTo>
                      <a:pt x="23" y="138"/>
                      <a:pt x="23" y="138"/>
                      <a:pt x="23" y="138"/>
                    </a:cubicBezTo>
                    <a:cubicBezTo>
                      <a:pt x="43" y="139"/>
                      <a:pt x="43" y="168"/>
                      <a:pt x="23" y="169"/>
                    </a:cubicBezTo>
                    <a:close/>
                    <a:moveTo>
                      <a:pt x="103" y="138"/>
                    </a:moveTo>
                    <a:cubicBezTo>
                      <a:pt x="109" y="138"/>
                      <a:pt x="109" y="138"/>
                      <a:pt x="109" y="138"/>
                    </a:cubicBezTo>
                    <a:cubicBezTo>
                      <a:pt x="116" y="107"/>
                      <a:pt x="144" y="84"/>
                      <a:pt x="177" y="84"/>
                    </a:cubicBezTo>
                    <a:cubicBezTo>
                      <a:pt x="186" y="84"/>
                      <a:pt x="193" y="91"/>
                      <a:pt x="193" y="99"/>
                    </a:cubicBezTo>
                    <a:cubicBezTo>
                      <a:pt x="193" y="108"/>
                      <a:pt x="186" y="115"/>
                      <a:pt x="177" y="115"/>
                    </a:cubicBezTo>
                    <a:cubicBezTo>
                      <a:pt x="161" y="115"/>
                      <a:pt x="147" y="124"/>
                      <a:pt x="141" y="138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98" y="139"/>
                      <a:pt x="198" y="169"/>
                      <a:pt x="177" y="170"/>
                    </a:cubicBezTo>
                    <a:cubicBezTo>
                      <a:pt x="141" y="170"/>
                      <a:pt x="141" y="170"/>
                      <a:pt x="141" y="170"/>
                    </a:cubicBezTo>
                    <a:cubicBezTo>
                      <a:pt x="147" y="183"/>
                      <a:pt x="161" y="193"/>
                      <a:pt x="177" y="193"/>
                    </a:cubicBezTo>
                    <a:cubicBezTo>
                      <a:pt x="186" y="193"/>
                      <a:pt x="193" y="200"/>
                      <a:pt x="193" y="209"/>
                    </a:cubicBezTo>
                    <a:cubicBezTo>
                      <a:pt x="193" y="217"/>
                      <a:pt x="186" y="224"/>
                      <a:pt x="177" y="224"/>
                    </a:cubicBezTo>
                    <a:cubicBezTo>
                      <a:pt x="144" y="224"/>
                      <a:pt x="116" y="201"/>
                      <a:pt x="109" y="170"/>
                    </a:cubicBezTo>
                    <a:cubicBezTo>
                      <a:pt x="103" y="170"/>
                      <a:pt x="103" y="170"/>
                      <a:pt x="103" y="170"/>
                    </a:cubicBezTo>
                    <a:cubicBezTo>
                      <a:pt x="82" y="169"/>
                      <a:pt x="82" y="139"/>
                      <a:pt x="103" y="138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28"/>
              <p:cNvSpPr/>
              <p:nvPr/>
            </p:nvSpPr>
            <p:spPr>
              <a:xfrm>
                <a:off x="2587625" y="3803650"/>
                <a:ext cx="1947862" cy="1949451"/>
              </a:xfrm>
              <a:custGeom>
                <a:avLst/>
                <a:gdLst/>
                <a:ahLst/>
                <a:cxnLst/>
                <a:rect l="l" t="t" r="r" b="b"/>
                <a:pathLst>
                  <a:path w="517" h="517" extrusionOk="0">
                    <a:moveTo>
                      <a:pt x="497" y="487"/>
                    </a:moveTo>
                    <a:cubicBezTo>
                      <a:pt x="30" y="487"/>
                      <a:pt x="30" y="487"/>
                      <a:pt x="30" y="487"/>
                    </a:cubicBezTo>
                    <a:cubicBezTo>
                      <a:pt x="30" y="453"/>
                      <a:pt x="30" y="453"/>
                      <a:pt x="30" y="453"/>
                    </a:cubicBezTo>
                    <a:cubicBezTo>
                      <a:pt x="208" y="453"/>
                      <a:pt x="208" y="453"/>
                      <a:pt x="208" y="453"/>
                    </a:cubicBezTo>
                    <a:cubicBezTo>
                      <a:pt x="350" y="453"/>
                      <a:pt x="468" y="342"/>
                      <a:pt x="475" y="200"/>
                    </a:cubicBezTo>
                    <a:cubicBezTo>
                      <a:pt x="479" y="129"/>
                      <a:pt x="479" y="129"/>
                      <a:pt x="479" y="129"/>
                    </a:cubicBezTo>
                    <a:cubicBezTo>
                      <a:pt x="485" y="136"/>
                      <a:pt x="485" y="136"/>
                      <a:pt x="485" y="136"/>
                    </a:cubicBezTo>
                    <a:cubicBezTo>
                      <a:pt x="488" y="140"/>
                      <a:pt x="492" y="141"/>
                      <a:pt x="497" y="141"/>
                    </a:cubicBezTo>
                    <a:cubicBezTo>
                      <a:pt x="500" y="141"/>
                      <a:pt x="504" y="140"/>
                      <a:pt x="506" y="137"/>
                    </a:cubicBezTo>
                    <a:cubicBezTo>
                      <a:pt x="513" y="132"/>
                      <a:pt x="513" y="122"/>
                      <a:pt x="508" y="116"/>
                    </a:cubicBezTo>
                    <a:cubicBezTo>
                      <a:pt x="477" y="82"/>
                      <a:pt x="477" y="82"/>
                      <a:pt x="477" y="82"/>
                    </a:cubicBezTo>
                    <a:cubicBezTo>
                      <a:pt x="472" y="77"/>
                      <a:pt x="462" y="75"/>
                      <a:pt x="456" y="81"/>
                    </a:cubicBezTo>
                    <a:cubicBezTo>
                      <a:pt x="424" y="110"/>
                      <a:pt x="424" y="110"/>
                      <a:pt x="424" y="110"/>
                    </a:cubicBezTo>
                    <a:cubicBezTo>
                      <a:pt x="410" y="124"/>
                      <a:pt x="429" y="145"/>
                      <a:pt x="444" y="132"/>
                    </a:cubicBezTo>
                    <a:cubicBezTo>
                      <a:pt x="449" y="128"/>
                      <a:pt x="449" y="128"/>
                      <a:pt x="449" y="128"/>
                    </a:cubicBezTo>
                    <a:cubicBezTo>
                      <a:pt x="445" y="198"/>
                      <a:pt x="445" y="198"/>
                      <a:pt x="445" y="198"/>
                    </a:cubicBezTo>
                    <a:cubicBezTo>
                      <a:pt x="439" y="324"/>
                      <a:pt x="334" y="423"/>
                      <a:pt x="208" y="423"/>
                    </a:cubicBezTo>
                    <a:cubicBezTo>
                      <a:pt x="30" y="423"/>
                      <a:pt x="30" y="423"/>
                      <a:pt x="30" y="423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9" y="0"/>
                      <a:pt x="0" y="0"/>
                      <a:pt x="0" y="20"/>
                    </a:cubicBezTo>
                    <a:cubicBezTo>
                      <a:pt x="0" y="502"/>
                      <a:pt x="0" y="502"/>
                      <a:pt x="0" y="502"/>
                    </a:cubicBezTo>
                    <a:cubicBezTo>
                      <a:pt x="0" y="510"/>
                      <a:pt x="6" y="517"/>
                      <a:pt x="15" y="517"/>
                    </a:cubicBezTo>
                    <a:cubicBezTo>
                      <a:pt x="497" y="517"/>
                      <a:pt x="497" y="517"/>
                      <a:pt x="497" y="517"/>
                    </a:cubicBezTo>
                    <a:cubicBezTo>
                      <a:pt x="517" y="516"/>
                      <a:pt x="517" y="487"/>
                      <a:pt x="497" y="487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2" name="Google Shape;822;p28"/>
            <p:cNvGrpSpPr/>
            <p:nvPr/>
          </p:nvGrpSpPr>
          <p:grpSpPr>
            <a:xfrm>
              <a:off x="7985984" y="411843"/>
              <a:ext cx="327048" cy="318787"/>
              <a:chOff x="7593013" y="858838"/>
              <a:chExt cx="2011362" cy="1960563"/>
            </a:xfrm>
          </p:grpSpPr>
          <p:sp>
            <p:nvSpPr>
              <p:cNvPr id="823" name="Google Shape;823;p28"/>
              <p:cNvSpPr/>
              <p:nvPr/>
            </p:nvSpPr>
            <p:spPr>
              <a:xfrm>
                <a:off x="8369300" y="2684463"/>
                <a:ext cx="715962" cy="134938"/>
              </a:xfrm>
              <a:custGeom>
                <a:avLst/>
                <a:gdLst/>
                <a:ahLst/>
                <a:cxnLst/>
                <a:rect l="l" t="t" r="r" b="b"/>
                <a:pathLst>
                  <a:path w="190" h="36" extrusionOk="0">
                    <a:moveTo>
                      <a:pt x="1" y="14"/>
                    </a:moveTo>
                    <a:cubicBezTo>
                      <a:pt x="0" y="16"/>
                      <a:pt x="2" y="19"/>
                      <a:pt x="4" y="19"/>
                    </a:cubicBezTo>
                    <a:cubicBezTo>
                      <a:pt x="65" y="36"/>
                      <a:pt x="135" y="29"/>
                      <a:pt x="190" y="0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1" y="14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28"/>
              <p:cNvSpPr/>
              <p:nvPr/>
            </p:nvSpPr>
            <p:spPr>
              <a:xfrm>
                <a:off x="7593013" y="1587500"/>
                <a:ext cx="960438" cy="1116012"/>
              </a:xfrm>
              <a:custGeom>
                <a:avLst/>
                <a:gdLst/>
                <a:ahLst/>
                <a:cxnLst/>
                <a:rect l="l" t="t" r="r" b="b"/>
                <a:pathLst>
                  <a:path w="255" h="296" extrusionOk="0">
                    <a:moveTo>
                      <a:pt x="251" y="72"/>
                    </a:moveTo>
                    <a:cubicBezTo>
                      <a:pt x="34" y="1"/>
                      <a:pt x="34" y="1"/>
                      <a:pt x="34" y="1"/>
                    </a:cubicBezTo>
                    <a:cubicBezTo>
                      <a:pt x="32" y="0"/>
                      <a:pt x="29" y="2"/>
                      <a:pt x="28" y="5"/>
                    </a:cubicBezTo>
                    <a:cubicBezTo>
                      <a:pt x="0" y="121"/>
                      <a:pt x="60" y="245"/>
                      <a:pt x="169" y="295"/>
                    </a:cubicBezTo>
                    <a:cubicBezTo>
                      <a:pt x="171" y="296"/>
                      <a:pt x="174" y="295"/>
                      <a:pt x="175" y="292"/>
                    </a:cubicBezTo>
                    <a:cubicBezTo>
                      <a:pt x="254" y="78"/>
                      <a:pt x="254" y="78"/>
                      <a:pt x="254" y="78"/>
                    </a:cubicBezTo>
                    <a:cubicBezTo>
                      <a:pt x="255" y="76"/>
                      <a:pt x="254" y="73"/>
                      <a:pt x="251" y="7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28"/>
              <p:cNvSpPr/>
              <p:nvPr/>
            </p:nvSpPr>
            <p:spPr>
              <a:xfrm>
                <a:off x="8440738" y="2413000"/>
                <a:ext cx="968375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257" h="38" extrusionOk="0">
                    <a:moveTo>
                      <a:pt x="0" y="38"/>
                    </a:moveTo>
                    <a:cubicBezTo>
                      <a:pt x="221" y="38"/>
                      <a:pt x="221" y="38"/>
                      <a:pt x="221" y="38"/>
                    </a:cubicBezTo>
                    <a:cubicBezTo>
                      <a:pt x="234" y="26"/>
                      <a:pt x="246" y="13"/>
                      <a:pt x="257" y="0"/>
                    </a:cubicBezTo>
                    <a:cubicBezTo>
                      <a:pt x="14" y="0"/>
                      <a:pt x="14" y="0"/>
                      <a:pt x="14" y="0"/>
                    </a:cubicBez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6" name="Google Shape;826;p28"/>
              <p:cNvSpPr/>
              <p:nvPr/>
            </p:nvSpPr>
            <p:spPr>
              <a:xfrm>
                <a:off x="7747000" y="858838"/>
                <a:ext cx="828675" cy="871538"/>
              </a:xfrm>
              <a:custGeom>
                <a:avLst/>
                <a:gdLst/>
                <a:ahLst/>
                <a:cxnLst/>
                <a:rect l="l" t="t" r="r" b="b"/>
                <a:pathLst>
                  <a:path w="220" h="231" extrusionOk="0">
                    <a:moveTo>
                      <a:pt x="4" y="162"/>
                    </a:moveTo>
                    <a:cubicBezTo>
                      <a:pt x="214" y="230"/>
                      <a:pt x="214" y="230"/>
                      <a:pt x="214" y="230"/>
                    </a:cubicBezTo>
                    <a:cubicBezTo>
                      <a:pt x="217" y="231"/>
                      <a:pt x="220" y="229"/>
                      <a:pt x="220" y="226"/>
                    </a:cubicBezTo>
                    <a:cubicBezTo>
                      <a:pt x="220" y="5"/>
                      <a:pt x="220" y="5"/>
                      <a:pt x="220" y="5"/>
                    </a:cubicBezTo>
                    <a:cubicBezTo>
                      <a:pt x="220" y="2"/>
                      <a:pt x="217" y="0"/>
                      <a:pt x="215" y="0"/>
                    </a:cubicBezTo>
                    <a:cubicBezTo>
                      <a:pt x="155" y="6"/>
                      <a:pt x="99" y="31"/>
                      <a:pt x="56" y="75"/>
                    </a:cubicBezTo>
                    <a:cubicBezTo>
                      <a:pt x="32" y="98"/>
                      <a:pt x="14" y="125"/>
                      <a:pt x="1" y="155"/>
                    </a:cubicBezTo>
                    <a:cubicBezTo>
                      <a:pt x="0" y="158"/>
                      <a:pt x="1" y="161"/>
                      <a:pt x="4" y="162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28"/>
              <p:cNvSpPr/>
              <p:nvPr/>
            </p:nvSpPr>
            <p:spPr>
              <a:xfrm>
                <a:off x="8537575" y="2152651"/>
                <a:ext cx="1011238" cy="131762"/>
              </a:xfrm>
              <a:custGeom>
                <a:avLst/>
                <a:gdLst/>
                <a:ahLst/>
                <a:cxnLst/>
                <a:rect l="l" t="t" r="r" b="b"/>
                <a:pathLst>
                  <a:path w="268" h="35" extrusionOk="0">
                    <a:moveTo>
                      <a:pt x="0" y="35"/>
                    </a:moveTo>
                    <a:cubicBezTo>
                      <a:pt x="253" y="35"/>
                      <a:pt x="253" y="35"/>
                      <a:pt x="253" y="35"/>
                    </a:cubicBezTo>
                    <a:cubicBezTo>
                      <a:pt x="259" y="24"/>
                      <a:pt x="264" y="12"/>
                      <a:pt x="268" y="0"/>
                    </a:cubicBezTo>
                    <a:cubicBezTo>
                      <a:pt x="13" y="0"/>
                      <a:pt x="13" y="0"/>
                      <a:pt x="13" y="0"/>
                    </a:cubicBez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8" name="Google Shape;828;p28"/>
              <p:cNvSpPr/>
              <p:nvPr/>
            </p:nvSpPr>
            <p:spPr>
              <a:xfrm>
                <a:off x="8632825" y="1889125"/>
                <a:ext cx="971550" cy="134938"/>
              </a:xfrm>
              <a:custGeom>
                <a:avLst/>
                <a:gdLst/>
                <a:ahLst/>
                <a:cxnLst/>
                <a:rect l="l" t="t" r="r" b="b"/>
                <a:pathLst>
                  <a:path w="258" h="36" extrusionOk="0">
                    <a:moveTo>
                      <a:pt x="253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4" y="1"/>
                      <a:pt x="13" y="2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253" y="36"/>
                      <a:pt x="253" y="36"/>
                      <a:pt x="253" y="36"/>
                    </a:cubicBezTo>
                    <a:cubicBezTo>
                      <a:pt x="255" y="26"/>
                      <a:pt x="257" y="16"/>
                      <a:pt x="257" y="5"/>
                    </a:cubicBezTo>
                    <a:cubicBezTo>
                      <a:pt x="258" y="2"/>
                      <a:pt x="255" y="0"/>
                      <a:pt x="253" y="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9" name="Google Shape;829;p28"/>
              <p:cNvSpPr/>
              <p:nvPr/>
            </p:nvSpPr>
            <p:spPr>
              <a:xfrm>
                <a:off x="8813800" y="1323976"/>
                <a:ext cx="115888" cy="338137"/>
              </a:xfrm>
              <a:custGeom>
                <a:avLst/>
                <a:gdLst/>
                <a:ahLst/>
                <a:cxnLst/>
                <a:rect l="l" t="t" r="r" b="b"/>
                <a:pathLst>
                  <a:path w="31" h="90" extrusionOk="0">
                    <a:moveTo>
                      <a:pt x="16" y="90"/>
                    </a:moveTo>
                    <a:cubicBezTo>
                      <a:pt x="24" y="90"/>
                      <a:pt x="31" y="84"/>
                      <a:pt x="31" y="75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30" y="0"/>
                      <a:pt x="1" y="0"/>
                      <a:pt x="0" y="20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84"/>
                      <a:pt x="7" y="90"/>
                      <a:pt x="16" y="90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28"/>
              <p:cNvSpPr/>
              <p:nvPr/>
            </p:nvSpPr>
            <p:spPr>
              <a:xfrm>
                <a:off x="9043988" y="1195388"/>
                <a:ext cx="112712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30" h="124" extrusionOk="0">
                    <a:moveTo>
                      <a:pt x="15" y="124"/>
                    </a:moveTo>
                    <a:cubicBezTo>
                      <a:pt x="24" y="124"/>
                      <a:pt x="30" y="118"/>
                      <a:pt x="30" y="109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30" y="0"/>
                      <a:pt x="1" y="0"/>
                      <a:pt x="0" y="20"/>
                    </a:cubicBezTo>
                    <a:cubicBezTo>
                      <a:pt x="0" y="109"/>
                      <a:pt x="0" y="109"/>
                      <a:pt x="0" y="109"/>
                    </a:cubicBezTo>
                    <a:cubicBezTo>
                      <a:pt x="0" y="118"/>
                      <a:pt x="7" y="124"/>
                      <a:pt x="15" y="124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1" name="Google Shape;831;p28"/>
              <p:cNvSpPr/>
              <p:nvPr/>
            </p:nvSpPr>
            <p:spPr>
              <a:xfrm>
                <a:off x="9272588" y="1017588"/>
                <a:ext cx="114300" cy="644525"/>
              </a:xfrm>
              <a:custGeom>
                <a:avLst/>
                <a:gdLst/>
                <a:ahLst/>
                <a:cxnLst/>
                <a:rect l="l" t="t" r="r" b="b"/>
                <a:pathLst>
                  <a:path w="30" h="171" extrusionOk="0">
                    <a:moveTo>
                      <a:pt x="15" y="171"/>
                    </a:moveTo>
                    <a:cubicBezTo>
                      <a:pt x="23" y="171"/>
                      <a:pt x="30" y="165"/>
                      <a:pt x="30" y="156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9" y="0"/>
                      <a:pt x="1" y="0"/>
                      <a:pt x="0" y="20"/>
                    </a:cubicBezTo>
                    <a:cubicBezTo>
                      <a:pt x="0" y="156"/>
                      <a:pt x="0" y="156"/>
                      <a:pt x="0" y="156"/>
                    </a:cubicBezTo>
                    <a:cubicBezTo>
                      <a:pt x="0" y="165"/>
                      <a:pt x="7" y="171"/>
                      <a:pt x="15" y="171"/>
                    </a:cubicBezTo>
                    <a:close/>
                  </a:path>
                </a:pathLst>
              </a:custGeom>
              <a:solidFill>
                <a:srgbClr val="FFFFFF">
                  <a:alpha val="5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32"/>
          <p:cNvSpPr txBox="1">
            <a:spLocks noGrp="1"/>
          </p:cNvSpPr>
          <p:nvPr>
            <p:ph type="title" idx="2"/>
          </p:nvPr>
        </p:nvSpPr>
        <p:spPr>
          <a:xfrm>
            <a:off x="1755435" y="2333730"/>
            <a:ext cx="563313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/>
              <a:t>MÓDULO CIBERSEGURIDAD</a:t>
            </a:r>
            <a:endParaRPr sz="44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>
          <a:extLst>
            <a:ext uri="{FF2B5EF4-FFF2-40B4-BE49-F238E27FC236}">
              <a16:creationId xmlns:a16="http://schemas.microsoft.com/office/drawing/2014/main" id="{E252C6A0-6B09-884B-2DEB-29DF5131E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32">
            <a:extLst>
              <a:ext uri="{FF2B5EF4-FFF2-40B4-BE49-F238E27FC236}">
                <a16:creationId xmlns:a16="http://schemas.microsoft.com/office/drawing/2014/main" id="{3F30850B-B5E6-E5F1-0530-382A34EC96E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1755435" y="2274040"/>
            <a:ext cx="563313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/>
              <a:t>TABLA DE CONTENIDOS</a:t>
            </a:r>
            <a:endParaRPr sz="4400" b="1" dirty="0"/>
          </a:p>
        </p:txBody>
      </p:sp>
    </p:spTree>
    <p:extLst>
      <p:ext uri="{BB962C8B-B14F-4D97-AF65-F5344CB8AC3E}">
        <p14:creationId xmlns:p14="http://schemas.microsoft.com/office/powerpoint/2010/main" val="3044209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32"/>
          <p:cNvSpPr txBox="1">
            <a:spLocks noGrp="1"/>
          </p:cNvSpPr>
          <p:nvPr>
            <p:ph type="title"/>
          </p:nvPr>
        </p:nvSpPr>
        <p:spPr>
          <a:xfrm>
            <a:off x="1503680" y="309910"/>
            <a:ext cx="7640320" cy="41401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s-ES" sz="1800" dirty="0"/>
              <a:t>1. Introducción a la ciberseguridad</a:t>
            </a:r>
            <a:br>
              <a:rPr lang="es-ES" sz="1800" dirty="0"/>
            </a:br>
            <a:br>
              <a:rPr lang="es-ES" sz="1800" dirty="0"/>
            </a:br>
            <a:r>
              <a:rPr lang="es-ES" sz="1600" dirty="0"/>
              <a:t>-Conceptos básicos de ciberseguridad</a:t>
            </a:r>
            <a:br>
              <a:rPr lang="es-ES" sz="1600" dirty="0"/>
            </a:br>
            <a:r>
              <a:rPr lang="es-ES" sz="1600" dirty="0"/>
              <a:t>-Amenazas y vulnerabilidades comunes</a:t>
            </a:r>
            <a:br>
              <a:rPr lang="es-ES" sz="1600" dirty="0"/>
            </a:br>
            <a:r>
              <a:rPr lang="es-ES" sz="1600" dirty="0"/>
              <a:t>-Principios de defensa en profundidad</a:t>
            </a:r>
            <a:br>
              <a:rPr lang="es-ES" sz="1800" dirty="0"/>
            </a:br>
            <a:br>
              <a:rPr lang="es-ES" sz="1800" dirty="0"/>
            </a:br>
            <a:r>
              <a:rPr lang="es-ES" sz="1800" dirty="0"/>
              <a:t>2. Fundamentos de la Inteligencia Artificial</a:t>
            </a:r>
            <a:br>
              <a:rPr lang="es-ES" sz="1800" dirty="0"/>
            </a:br>
            <a:br>
              <a:rPr lang="es-ES" sz="1800" dirty="0"/>
            </a:br>
            <a:r>
              <a:rPr lang="es-ES" sz="1600" dirty="0"/>
              <a:t>-Definición y tipos de inteligencia artificial</a:t>
            </a:r>
            <a:br>
              <a:rPr lang="es-ES" sz="1600" dirty="0"/>
            </a:br>
            <a:r>
              <a:rPr lang="es-ES" sz="1600" dirty="0"/>
              <a:t>-Aplicaciones de la IA en la ciberseguridad</a:t>
            </a:r>
            <a:br>
              <a:rPr lang="es-ES" sz="1600" dirty="0"/>
            </a:br>
            <a:r>
              <a:rPr lang="es-ES" sz="1600" dirty="0"/>
              <a:t>-Ética y consideraciones legales</a:t>
            </a:r>
            <a:br>
              <a:rPr lang="es-ES" sz="1800" dirty="0"/>
            </a:br>
            <a:br>
              <a:rPr lang="es-ES" sz="1800" dirty="0"/>
            </a:br>
            <a:r>
              <a:rPr lang="es-ES" sz="1800" dirty="0"/>
              <a:t>3. Ataques y Defensas en Sistemas de IA</a:t>
            </a:r>
            <a:br>
              <a:rPr lang="es-ES" sz="1800" dirty="0"/>
            </a:br>
            <a:br>
              <a:rPr lang="es-ES" sz="1800" dirty="0"/>
            </a:br>
            <a:r>
              <a:rPr lang="es-ES" sz="1600" dirty="0"/>
              <a:t>-Tipos de ataques a sistemas de IA (envenenamiento de datos, ataques adversarios…)</a:t>
            </a:r>
            <a:br>
              <a:rPr lang="es-ES" sz="1600" dirty="0"/>
            </a:br>
            <a:r>
              <a:rPr lang="es-ES" sz="1600" dirty="0"/>
              <a:t>-Técnicas de defensa y mitigación</a:t>
            </a:r>
            <a:br>
              <a:rPr lang="es-ES" sz="1600" dirty="0"/>
            </a:br>
            <a:r>
              <a:rPr lang="es-ES" sz="1600" dirty="0"/>
              <a:t>-Casos de estudio</a:t>
            </a:r>
            <a:br>
              <a:rPr lang="es-ES" sz="1600" dirty="0"/>
            </a:br>
            <a:br>
              <a:rPr lang="es-ES" sz="1600" dirty="0"/>
            </a:b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134179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>
          <a:extLst>
            <a:ext uri="{FF2B5EF4-FFF2-40B4-BE49-F238E27FC236}">
              <a16:creationId xmlns:a16="http://schemas.microsoft.com/office/drawing/2014/main" id="{5B9977FA-B21E-AE32-C919-9C71940C0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32">
            <a:extLst>
              <a:ext uri="{FF2B5EF4-FFF2-40B4-BE49-F238E27FC236}">
                <a16:creationId xmlns:a16="http://schemas.microsoft.com/office/drawing/2014/main" id="{4FC16408-39DC-87E0-FB87-D2CFE5E7A5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16709" y="752738"/>
            <a:ext cx="7843520" cy="36384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s-ES" sz="1800" dirty="0"/>
              <a:t>4. Seguridad en el Aprendizaje Automático</a:t>
            </a:r>
            <a:br>
              <a:rPr lang="es-ES" sz="1500" dirty="0"/>
            </a:br>
            <a:r>
              <a:rPr lang="es-ES" sz="1500" dirty="0"/>
              <a:t>-Seguridad en el ciclo de vida del aprendizaje automático</a:t>
            </a:r>
            <a:br>
              <a:rPr lang="es-ES" sz="1500" dirty="0"/>
            </a:br>
            <a:r>
              <a:rPr lang="es-ES" sz="1500" dirty="0"/>
              <a:t>-Protección de datos y privacidad</a:t>
            </a:r>
            <a:br>
              <a:rPr lang="es-ES" sz="1500" dirty="0"/>
            </a:br>
            <a:r>
              <a:rPr lang="es-ES" sz="1500" dirty="0"/>
              <a:t>-Evaluación de la robustez de los modelos</a:t>
            </a:r>
            <a:br>
              <a:rPr lang="es-ES" sz="1500" dirty="0"/>
            </a:br>
            <a:br>
              <a:rPr lang="es-ES" sz="1500" dirty="0"/>
            </a:br>
            <a:r>
              <a:rPr lang="es-ES" sz="1700" dirty="0"/>
              <a:t>5. Herramientas y Tecnologías de Ciberseguridad Basadas en IA</a:t>
            </a:r>
            <a:br>
              <a:rPr lang="es-ES" sz="1500" dirty="0"/>
            </a:br>
            <a:r>
              <a:rPr lang="es-ES" sz="1500" dirty="0"/>
              <a:t>-Sistemas de detección de intrusos</a:t>
            </a:r>
            <a:br>
              <a:rPr lang="es-ES" sz="1500" dirty="0"/>
            </a:br>
            <a:r>
              <a:rPr lang="es-ES" sz="1500" dirty="0"/>
              <a:t>-Análisis de malware</a:t>
            </a:r>
            <a:br>
              <a:rPr lang="es-ES" sz="1500" dirty="0"/>
            </a:br>
            <a:r>
              <a:rPr lang="es-ES" sz="1500" dirty="0"/>
              <a:t>-Monitoreo y respuesta a incidentes</a:t>
            </a:r>
            <a:br>
              <a:rPr lang="es-ES" sz="1500" dirty="0"/>
            </a:br>
            <a:br>
              <a:rPr lang="es-ES" sz="1500" dirty="0"/>
            </a:br>
            <a:r>
              <a:rPr lang="es-ES" sz="1800" dirty="0"/>
              <a:t>6. Tendencias y Futuro de la Ciberseguridad en IA</a:t>
            </a:r>
            <a:br>
              <a:rPr lang="es-ES" sz="1500" dirty="0"/>
            </a:br>
            <a:r>
              <a:rPr lang="es-ES" sz="1500" dirty="0"/>
              <a:t>-Avances recientes en la investigación</a:t>
            </a:r>
            <a:br>
              <a:rPr lang="es-ES" sz="1500" dirty="0"/>
            </a:br>
            <a:r>
              <a:rPr lang="es-ES" sz="1500" dirty="0"/>
              <a:t>-Desafíos y oportunidades futuras</a:t>
            </a:r>
            <a:br>
              <a:rPr lang="es-ES" sz="1500" dirty="0"/>
            </a:br>
            <a:r>
              <a:rPr lang="es-ES" sz="1500" dirty="0"/>
              <a:t>-Impacto de la IA en la ciberseguridad global</a:t>
            </a:r>
            <a:br>
              <a:rPr lang="es-ES" sz="2000" dirty="0"/>
            </a:b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52776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>
          <a:extLst>
            <a:ext uri="{FF2B5EF4-FFF2-40B4-BE49-F238E27FC236}">
              <a16:creationId xmlns:a16="http://schemas.microsoft.com/office/drawing/2014/main" id="{A5204EAC-E7D8-AA78-BD47-41E3CA9DA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32">
            <a:extLst>
              <a:ext uri="{FF2B5EF4-FFF2-40B4-BE49-F238E27FC236}">
                <a16:creationId xmlns:a16="http://schemas.microsoft.com/office/drawing/2014/main" id="{27644DAC-9EED-AD15-0ED0-6C4826A86E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52880" y="340390"/>
            <a:ext cx="7843520" cy="42460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br>
              <a:rPr lang="es-ES" sz="1500" dirty="0"/>
            </a:br>
            <a:r>
              <a:rPr lang="es-ES" sz="1800" dirty="0"/>
              <a:t>7. ISO 27032:2023</a:t>
            </a:r>
            <a:br>
              <a:rPr lang="es-ES" sz="1500" dirty="0"/>
            </a:br>
            <a:r>
              <a:rPr lang="es-ES" sz="1500" dirty="0"/>
              <a:t>-Implementación de un marco de ciberseguridad</a:t>
            </a:r>
            <a:br>
              <a:rPr lang="es-ES" sz="1500" dirty="0"/>
            </a:br>
            <a:r>
              <a:rPr lang="es-ES" sz="1500" dirty="0"/>
              <a:t>-Estrategias y políticas de ciberseguridad</a:t>
            </a:r>
            <a:br>
              <a:rPr lang="es-ES" sz="1500" dirty="0"/>
            </a:br>
            <a:r>
              <a:rPr lang="es-ES" sz="1500" dirty="0"/>
              <a:t>-Aplicación de directrices para la integridad del modelo de seguridad de las organizaciones</a:t>
            </a:r>
            <a:br>
              <a:rPr lang="es-ES" sz="1500" dirty="0"/>
            </a:br>
            <a:br>
              <a:rPr lang="es-ES" sz="1500" dirty="0"/>
            </a:br>
            <a:r>
              <a:rPr lang="es-ES" sz="1800" dirty="0"/>
              <a:t>8. Plan Director de Seguridad</a:t>
            </a:r>
            <a:br>
              <a:rPr lang="es-ES" sz="1800" dirty="0"/>
            </a:br>
            <a:r>
              <a:rPr lang="es-ES" sz="1800" dirty="0"/>
              <a:t>-</a:t>
            </a:r>
            <a:r>
              <a:rPr lang="es-ES" sz="1500" dirty="0"/>
              <a:t>Cómo crear el Plan Director de Seguridad</a:t>
            </a:r>
            <a:br>
              <a:rPr lang="es-ES" sz="1500" dirty="0"/>
            </a:br>
            <a:r>
              <a:rPr lang="es-ES" sz="1500" dirty="0"/>
              <a:t>-Herramientas de control, verificación y monitorización</a:t>
            </a:r>
            <a:br>
              <a:rPr lang="es-ES" sz="1500" dirty="0"/>
            </a:br>
            <a:r>
              <a:rPr lang="es-ES" sz="1500" dirty="0"/>
              <a:t>-Marco de desarrollo</a:t>
            </a:r>
            <a:br>
              <a:rPr lang="es-ES" sz="1500" dirty="0"/>
            </a:br>
            <a:br>
              <a:rPr lang="es-ES" sz="1500" dirty="0"/>
            </a:br>
            <a:r>
              <a:rPr lang="es-ES" sz="1800" dirty="0"/>
              <a:t>9. Proyectos Prácticos y Evaluación</a:t>
            </a:r>
            <a:br>
              <a:rPr lang="es-ES" sz="1800" dirty="0"/>
            </a:br>
            <a:r>
              <a:rPr lang="es-ES" sz="1500" dirty="0"/>
              <a:t>-Desarrollo de un proyecto práctico</a:t>
            </a:r>
            <a:br>
              <a:rPr lang="es-ES" sz="1500" dirty="0"/>
            </a:br>
            <a:r>
              <a:rPr lang="es-ES" sz="1500" dirty="0"/>
              <a:t>-Evaluación y retroalimentación</a:t>
            </a:r>
            <a:br>
              <a:rPr lang="es-ES" sz="1500" dirty="0"/>
            </a:br>
            <a:r>
              <a:rPr lang="es-ES" sz="1500" dirty="0"/>
              <a:t>-Recursos adicionales para el aprendizaje continuo</a:t>
            </a:r>
            <a:r>
              <a:rPr lang="es-ES" sz="1800" dirty="0"/>
              <a:t> </a:t>
            </a:r>
            <a:br>
              <a:rPr lang="es-ES" sz="1800" dirty="0"/>
            </a:br>
            <a:br>
              <a:rPr lang="es-ES" sz="1800" dirty="0"/>
            </a:br>
            <a:br>
              <a:rPr lang="es-ES" sz="2000" dirty="0"/>
            </a:b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464039916"/>
      </p:ext>
    </p:extLst>
  </p:cSld>
  <p:clrMapOvr>
    <a:masterClrMapping/>
  </p:clrMapOvr>
</p:sld>
</file>

<file path=ppt/theme/theme1.xml><?xml version="1.0" encoding="utf-8"?>
<a:theme xmlns:a="http://schemas.openxmlformats.org/drawingml/2006/main" name="Artificial Intelligence in Finance Project Proposal by Slidesgo">
  <a:themeElements>
    <a:clrScheme name="Simple Light">
      <a:dk1>
        <a:srgbClr val="FFFFFF"/>
      </a:dk1>
      <a:lt1>
        <a:srgbClr val="8FDCF7"/>
      </a:lt1>
      <a:dk2>
        <a:srgbClr val="2F4780"/>
      </a:dk2>
      <a:lt2>
        <a:srgbClr val="1F2363"/>
      </a:lt2>
      <a:accent1>
        <a:srgbClr val="000000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250</Words>
  <Application>Microsoft Office PowerPoint</Application>
  <PresentationFormat>On-screen Show (16:9)</PresentationFormat>
  <Paragraphs>5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Artificial Intelligence in Finance Project Proposal by Slidesgo</vt:lpstr>
      <vt:lpstr>Certificación en sistemas de ciberseguridad(2025-2026)</vt:lpstr>
      <vt:lpstr>MÓDULO CIBERSEGURIDAD</vt:lpstr>
      <vt:lpstr>TABLA DE CONTENIDOS</vt:lpstr>
      <vt:lpstr>1. Introducción a la ciberseguridad  -Conceptos básicos de ciberseguridad -Amenazas y vulnerabilidades comunes -Principios de defensa en profundidad  2. Fundamentos de la Inteligencia Artificial  -Definición y tipos de inteligencia artificial -Aplicaciones de la IA en la ciberseguridad -Ética y consideraciones legales  3. Ataques y Defensas en Sistemas de IA  -Tipos de ataques a sistemas de IA (envenenamiento de datos, ataques adversarios…) -Técnicas de defensa y mitigación -Casos de estudio  </vt:lpstr>
      <vt:lpstr>4. Seguridad en el Aprendizaje Automático -Seguridad en el ciclo de vida del aprendizaje automático -Protección de datos y privacidad -Evaluación de la robustez de los modelos  5. Herramientas y Tecnologías de Ciberseguridad Basadas en IA -Sistemas de detección de intrusos -Análisis de malware -Monitoreo y respuesta a incidentes  6. Tendencias y Futuro de la Ciberseguridad en IA -Avances recientes en la investigación -Desafíos y oportunidades futuras -Impacto de la IA en la ciberseguridad global </vt:lpstr>
      <vt:lpstr> 7. ISO 27032:2023 -Implementación de un marco de ciberseguridad -Estrategias y políticas de ciberseguridad -Aplicación de directrices para la integridad del modelo de seguridad de las organizaciones  8. Plan Director de Seguridad -Cómo crear el Plan Director de Seguridad -Herramientas de control, verificación y monitorización -Marco de desarrollo  9. Proyectos Prácticos y Evaluación -Desarrollo de un proyecto práctico -Evaluación y retroalimentación -Recursos adicionales para el aprendizaje continuo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Universitario  en Inteligencia Artificial (2024-2025)</dc:title>
  <cp:lastModifiedBy>Francisco Javier Moreno Garcia</cp:lastModifiedBy>
  <cp:revision>133</cp:revision>
  <dcterms:modified xsi:type="dcterms:W3CDTF">2025-02-14T07:12:04Z</dcterms:modified>
</cp:coreProperties>
</file>